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298" r:id="rId5"/>
    <p:sldId id="306" r:id="rId6"/>
    <p:sldId id="283" r:id="rId7"/>
    <p:sldId id="299" r:id="rId8"/>
    <p:sldId id="301" r:id="rId9"/>
    <p:sldId id="304" r:id="rId10"/>
    <p:sldId id="302" r:id="rId11"/>
    <p:sldId id="303" r:id="rId12"/>
    <p:sldId id="307" r:id="rId13"/>
    <p:sldId id="297" r:id="rId14"/>
    <p:sldId id="313" r:id="rId15"/>
    <p:sldId id="310" r:id="rId16"/>
    <p:sldId id="311" r:id="rId17"/>
    <p:sldId id="312" r:id="rId18"/>
    <p:sldId id="309" r:id="rId19"/>
    <p:sldId id="300" r:id="rId20"/>
    <p:sldId id="308" r:id="rId21"/>
    <p:sldId id="314" r:id="rId22"/>
    <p:sldId id="315" r:id="rId23"/>
    <p:sldId id="316" r:id="rId24"/>
    <p:sldId id="29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6FD1F0-2C11-447D-9062-ED3BBD13E07D}" v="64" dt="2026-04-26T20:33:11.774"/>
  </p1510:revLst>
</p1510:revInfo>
</file>

<file path=ppt/tableStyles.xml><?xml version="1.0" encoding="utf-8"?>
<a:tblStyleLst xmlns:a="http://schemas.openxmlformats.org/drawingml/2006/main" def="{073A0DAA-6AF3-43AB-8588-CEC1D06C72B9}"/>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712" autoAdjust="0"/>
  </p:normalViewPr>
  <p:slideViewPr>
    <p:cSldViewPr snapToGrid="0">
      <p:cViewPr>
        <p:scale>
          <a:sx n="50" d="100"/>
          <a:sy n="50" d="100"/>
        </p:scale>
        <p:origin x="-696" y="10"/>
      </p:cViewPr>
      <p:guideLst>
        <p:guide orient="horz" pos="2160"/>
        <p:guide pos="3840"/>
      </p:guideLst>
    </p:cSldViewPr>
  </p:slideViewPr>
  <p:outlineViewPr>
    <p:cViewPr>
      <p:scale>
        <a:sx n="33" d="100"/>
        <a:sy n="33" d="100"/>
      </p:scale>
      <p:origin x="0" y="-942"/>
    </p:cViewPr>
  </p:outlineViewPr>
  <p:notesTextViewPr>
    <p:cViewPr>
      <p:scale>
        <a:sx n="3" d="2"/>
        <a:sy n="3" d="2"/>
      </p:scale>
      <p:origin x="0" y="0"/>
    </p:cViewPr>
  </p:notesTextViewPr>
  <p:sorterViewPr>
    <p:cViewPr>
      <p:scale>
        <a:sx n="75" d="100"/>
        <a:sy n="75" d="100"/>
      </p:scale>
      <p:origin x="0" y="0"/>
    </p:cViewPr>
  </p:sorterViewPr>
  <p:notesViewPr>
    <p:cSldViewPr snapToGrid="0">
      <p:cViewPr>
        <p:scale>
          <a:sx n="150" d="100"/>
          <a:sy n="150" d="100"/>
        </p:scale>
        <p:origin x="1318" y="-2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mad Odeh" userId="a5cf36f9-9959-4fa6-a52f-2b5afba24f1f" providerId="ADAL" clId="{41C737E8-7044-46BF-AEED-EA44B75CBE3E}"/>
    <pc:docChg chg="undo custSel addSld delSld modSld sldOrd modMainMaster">
      <pc:chgData name="Mohammad Odeh" userId="a5cf36f9-9959-4fa6-a52f-2b5afba24f1f" providerId="ADAL" clId="{41C737E8-7044-46BF-AEED-EA44B75CBE3E}" dt="2026-04-26T20:39:17.625" v="1311" actId="14100"/>
      <pc:docMkLst>
        <pc:docMk/>
      </pc:docMkLst>
      <pc:sldChg chg="del">
        <pc:chgData name="Mohammad Odeh" userId="a5cf36f9-9959-4fa6-a52f-2b5afba24f1f" providerId="ADAL" clId="{41C737E8-7044-46BF-AEED-EA44B75CBE3E}" dt="2026-04-26T20:23:15.495" v="1189" actId="47"/>
        <pc:sldMkLst>
          <pc:docMk/>
          <pc:sldMk cId="59582380" sldId="256"/>
        </pc:sldMkLst>
      </pc:sldChg>
      <pc:sldChg chg="modSp mod ord modAnim">
        <pc:chgData name="Mohammad Odeh" userId="a5cf36f9-9959-4fa6-a52f-2b5afba24f1f" providerId="ADAL" clId="{41C737E8-7044-46BF-AEED-EA44B75CBE3E}" dt="2026-04-26T20:31:58.950" v="1220"/>
        <pc:sldMkLst>
          <pc:docMk/>
          <pc:sldMk cId="1329746698" sldId="283"/>
        </pc:sldMkLst>
        <pc:picChg chg="mod">
          <ac:chgData name="Mohammad Odeh" userId="a5cf36f9-9959-4fa6-a52f-2b5afba24f1f" providerId="ADAL" clId="{41C737E8-7044-46BF-AEED-EA44B75CBE3E}" dt="2026-04-26T19:02:23.777" v="476" actId="26606"/>
          <ac:picMkLst>
            <pc:docMk/>
            <pc:sldMk cId="1329746698" sldId="283"/>
            <ac:picMk id="16" creationId="{C3B8F3C1-8ECF-1800-D13D-B6B234A6215F}"/>
          </ac:picMkLst>
        </pc:picChg>
      </pc:sldChg>
      <pc:sldChg chg="del">
        <pc:chgData name="Mohammad Odeh" userId="a5cf36f9-9959-4fa6-a52f-2b5afba24f1f" providerId="ADAL" clId="{41C737E8-7044-46BF-AEED-EA44B75CBE3E}" dt="2026-04-26T19:54:39.754" v="862" actId="47"/>
        <pc:sldMkLst>
          <pc:docMk/>
          <pc:sldMk cId="3188837873" sldId="284"/>
        </pc:sldMkLst>
      </pc:sldChg>
      <pc:sldChg chg="del">
        <pc:chgData name="Mohammad Odeh" userId="a5cf36f9-9959-4fa6-a52f-2b5afba24f1f" providerId="ADAL" clId="{41C737E8-7044-46BF-AEED-EA44B75CBE3E}" dt="2026-04-26T19:54:39.754" v="862" actId="47"/>
        <pc:sldMkLst>
          <pc:docMk/>
          <pc:sldMk cId="665219316" sldId="285"/>
        </pc:sldMkLst>
      </pc:sldChg>
      <pc:sldChg chg="del">
        <pc:chgData name="Mohammad Odeh" userId="a5cf36f9-9959-4fa6-a52f-2b5afba24f1f" providerId="ADAL" clId="{41C737E8-7044-46BF-AEED-EA44B75CBE3E}" dt="2026-04-26T19:54:39.754" v="862" actId="47"/>
        <pc:sldMkLst>
          <pc:docMk/>
          <pc:sldMk cId="4091674644" sldId="292"/>
        </pc:sldMkLst>
      </pc:sldChg>
      <pc:sldChg chg="modSp del mod">
        <pc:chgData name="Mohammad Odeh" userId="a5cf36f9-9959-4fa6-a52f-2b5afba24f1f" providerId="ADAL" clId="{41C737E8-7044-46BF-AEED-EA44B75CBE3E}" dt="2026-04-26T19:54:39.754" v="862" actId="47"/>
        <pc:sldMkLst>
          <pc:docMk/>
          <pc:sldMk cId="2117695413" sldId="293"/>
        </pc:sldMkLst>
        <pc:spChg chg="mod">
          <ac:chgData name="Mohammad Odeh" userId="a5cf36f9-9959-4fa6-a52f-2b5afba24f1f" providerId="ADAL" clId="{41C737E8-7044-46BF-AEED-EA44B75CBE3E}" dt="2026-04-26T19:02:23.777" v="476" actId="26606"/>
          <ac:spMkLst>
            <pc:docMk/>
            <pc:sldMk cId="2117695413" sldId="293"/>
            <ac:spMk id="3" creationId="{200B3D2B-613A-41BE-987D-E6A1324B456D}"/>
          </ac:spMkLst>
        </pc:spChg>
      </pc:sldChg>
      <pc:sldChg chg="del">
        <pc:chgData name="Mohammad Odeh" userId="a5cf36f9-9959-4fa6-a52f-2b5afba24f1f" providerId="ADAL" clId="{41C737E8-7044-46BF-AEED-EA44B75CBE3E}" dt="2026-04-26T19:54:39.754" v="862" actId="47"/>
        <pc:sldMkLst>
          <pc:docMk/>
          <pc:sldMk cId="25800700" sldId="294"/>
        </pc:sldMkLst>
      </pc:sldChg>
      <pc:sldChg chg="del">
        <pc:chgData name="Mohammad Odeh" userId="a5cf36f9-9959-4fa6-a52f-2b5afba24f1f" providerId="ADAL" clId="{41C737E8-7044-46BF-AEED-EA44B75CBE3E}" dt="2026-04-26T19:54:39.754" v="862" actId="47"/>
        <pc:sldMkLst>
          <pc:docMk/>
          <pc:sldMk cId="2575421478" sldId="295"/>
        </pc:sldMkLst>
      </pc:sldChg>
      <pc:sldChg chg="addSp delSp modSp mod">
        <pc:chgData name="Mohammad Odeh" userId="a5cf36f9-9959-4fa6-a52f-2b5afba24f1f" providerId="ADAL" clId="{41C737E8-7044-46BF-AEED-EA44B75CBE3E}" dt="2026-04-26T20:23:32.799" v="1191" actId="478"/>
        <pc:sldMkLst>
          <pc:docMk/>
          <pc:sldMk cId="4153678306" sldId="296"/>
        </pc:sldMkLst>
        <pc:spChg chg="add del mod">
          <ac:chgData name="Mohammad Odeh" userId="a5cf36f9-9959-4fa6-a52f-2b5afba24f1f" providerId="ADAL" clId="{41C737E8-7044-46BF-AEED-EA44B75CBE3E}" dt="2026-04-26T20:23:32.799" v="1191" actId="478"/>
          <ac:spMkLst>
            <pc:docMk/>
            <pc:sldMk cId="4153678306" sldId="296"/>
            <ac:spMk id="3" creationId="{2C0F166B-7E85-A8FE-0BDA-F7D9020CAA7A}"/>
          </ac:spMkLst>
        </pc:spChg>
        <pc:spChg chg="del">
          <ac:chgData name="Mohammad Odeh" userId="a5cf36f9-9959-4fa6-a52f-2b5afba24f1f" providerId="ADAL" clId="{41C737E8-7044-46BF-AEED-EA44B75CBE3E}" dt="2026-04-26T20:23:26.316" v="1190" actId="478"/>
          <ac:spMkLst>
            <pc:docMk/>
            <pc:sldMk cId="4153678306" sldId="296"/>
            <ac:spMk id="4" creationId="{60828E04-9C2A-4859-8050-C2DF67A249CB}"/>
          </ac:spMkLst>
        </pc:spChg>
        <pc:spChg chg="del">
          <ac:chgData name="Mohammad Odeh" userId="a5cf36f9-9959-4fa6-a52f-2b5afba24f1f" providerId="ADAL" clId="{41C737E8-7044-46BF-AEED-EA44B75CBE3E}" dt="2026-04-26T20:23:26.316" v="1190" actId="478"/>
          <ac:spMkLst>
            <pc:docMk/>
            <pc:sldMk cId="4153678306" sldId="296"/>
            <ac:spMk id="5" creationId="{11265965-2271-4C1C-BD0A-6F85F80FF9A6}"/>
          </ac:spMkLst>
        </pc:spChg>
        <pc:spChg chg="del">
          <ac:chgData name="Mohammad Odeh" userId="a5cf36f9-9959-4fa6-a52f-2b5afba24f1f" providerId="ADAL" clId="{41C737E8-7044-46BF-AEED-EA44B75CBE3E}" dt="2026-04-26T20:23:26.316" v="1190" actId="478"/>
          <ac:spMkLst>
            <pc:docMk/>
            <pc:sldMk cId="4153678306" sldId="296"/>
            <ac:spMk id="6" creationId="{50A3BCC3-A277-4C0B-9EBA-EB53990D8EBD}"/>
          </ac:spMkLst>
        </pc:spChg>
        <pc:spChg chg="add del mod">
          <ac:chgData name="Mohammad Odeh" userId="a5cf36f9-9959-4fa6-a52f-2b5afba24f1f" providerId="ADAL" clId="{41C737E8-7044-46BF-AEED-EA44B75CBE3E}" dt="2026-04-26T20:23:32.799" v="1191" actId="478"/>
          <ac:spMkLst>
            <pc:docMk/>
            <pc:sldMk cId="4153678306" sldId="296"/>
            <ac:spMk id="13" creationId="{539A51EB-2471-1B64-A838-E01EA8619C58}"/>
          </ac:spMkLst>
        </pc:spChg>
        <pc:spChg chg="del">
          <ac:chgData name="Mohammad Odeh" userId="a5cf36f9-9959-4fa6-a52f-2b5afba24f1f" providerId="ADAL" clId="{41C737E8-7044-46BF-AEED-EA44B75CBE3E}" dt="2026-04-26T20:23:26.316" v="1190" actId="478"/>
          <ac:spMkLst>
            <pc:docMk/>
            <pc:sldMk cId="4153678306" sldId="296"/>
            <ac:spMk id="16" creationId="{FD8A1232-50A8-4535-AAF9-7F4180EAA0DD}"/>
          </ac:spMkLst>
        </pc:spChg>
        <pc:spChg chg="add del mod">
          <ac:chgData name="Mohammad Odeh" userId="a5cf36f9-9959-4fa6-a52f-2b5afba24f1f" providerId="ADAL" clId="{41C737E8-7044-46BF-AEED-EA44B75CBE3E}" dt="2026-04-26T20:23:32.799" v="1191" actId="478"/>
          <ac:spMkLst>
            <pc:docMk/>
            <pc:sldMk cId="4153678306" sldId="296"/>
            <ac:spMk id="17" creationId="{885AB53C-696C-3714-A099-0C88EB58A5F4}"/>
          </ac:spMkLst>
        </pc:spChg>
        <pc:spChg chg="add del mod">
          <ac:chgData name="Mohammad Odeh" userId="a5cf36f9-9959-4fa6-a52f-2b5afba24f1f" providerId="ADAL" clId="{41C737E8-7044-46BF-AEED-EA44B75CBE3E}" dt="2026-04-26T20:23:32.799" v="1191" actId="478"/>
          <ac:spMkLst>
            <pc:docMk/>
            <pc:sldMk cId="4153678306" sldId="296"/>
            <ac:spMk id="19" creationId="{73EFBB3E-FDC6-B3A0-CE56-FF3D598989DF}"/>
          </ac:spMkLst>
        </pc:spChg>
      </pc:sldChg>
      <pc:sldChg chg="addSp delSp modSp mod modAnim">
        <pc:chgData name="Mohammad Odeh" userId="a5cf36f9-9959-4fa6-a52f-2b5afba24f1f" providerId="ADAL" clId="{41C737E8-7044-46BF-AEED-EA44B75CBE3E}" dt="2026-04-26T20:32:50.297" v="1230"/>
        <pc:sldMkLst>
          <pc:docMk/>
          <pc:sldMk cId="722098795" sldId="297"/>
        </pc:sldMkLst>
        <pc:spChg chg="del mod">
          <ac:chgData name="Mohammad Odeh" userId="a5cf36f9-9959-4fa6-a52f-2b5afba24f1f" providerId="ADAL" clId="{41C737E8-7044-46BF-AEED-EA44B75CBE3E}" dt="2026-04-26T19:51:55.956" v="838" actId="478"/>
          <ac:spMkLst>
            <pc:docMk/>
            <pc:sldMk cId="722098795" sldId="297"/>
            <ac:spMk id="2" creationId="{3560F281-4FF6-4617-A809-AC9C15ECF18A}"/>
          </ac:spMkLst>
        </pc:spChg>
        <pc:spChg chg="del">
          <ac:chgData name="Mohammad Odeh" userId="a5cf36f9-9959-4fa6-a52f-2b5afba24f1f" providerId="ADAL" clId="{41C737E8-7044-46BF-AEED-EA44B75CBE3E}" dt="2026-04-26T18:33:09.945" v="120" actId="478"/>
          <ac:spMkLst>
            <pc:docMk/>
            <pc:sldMk cId="722098795" sldId="297"/>
            <ac:spMk id="3" creationId="{611DC577-0A95-47D0-95D9-5F8DA763D46B}"/>
          </ac:spMkLst>
        </pc:spChg>
        <pc:spChg chg="mod">
          <ac:chgData name="Mohammad Odeh" userId="a5cf36f9-9959-4fa6-a52f-2b5afba24f1f" providerId="ADAL" clId="{41C737E8-7044-46BF-AEED-EA44B75CBE3E}" dt="2026-04-26T19:54:46.730" v="863" actId="6549"/>
          <ac:spMkLst>
            <pc:docMk/>
            <pc:sldMk cId="722098795" sldId="297"/>
            <ac:spMk id="4" creationId="{D355C61F-C8F1-4977-8E1F-F16C0D9EA88C}"/>
          </ac:spMkLst>
        </pc:spChg>
        <pc:spChg chg="add del mod">
          <ac:chgData name="Mohammad Odeh" userId="a5cf36f9-9959-4fa6-a52f-2b5afba24f1f" providerId="ADAL" clId="{41C737E8-7044-46BF-AEED-EA44B75CBE3E}" dt="2026-04-26T18:33:11.395" v="121" actId="478"/>
          <ac:spMkLst>
            <pc:docMk/>
            <pc:sldMk cId="722098795" sldId="297"/>
            <ac:spMk id="7" creationId="{04047436-C7DA-82A1-0A45-3F59F1EC45FF}"/>
          </ac:spMkLst>
        </pc:spChg>
        <pc:spChg chg="add del mod">
          <ac:chgData name="Mohammad Odeh" userId="a5cf36f9-9959-4fa6-a52f-2b5afba24f1f" providerId="ADAL" clId="{41C737E8-7044-46BF-AEED-EA44B75CBE3E}" dt="2026-04-26T19:49:41.623" v="816" actId="478"/>
          <ac:spMkLst>
            <pc:docMk/>
            <pc:sldMk cId="722098795" sldId="297"/>
            <ac:spMk id="12" creationId="{9FB78478-5DED-50FD-438E-55B519F9522C}"/>
          </ac:spMkLst>
        </pc:spChg>
        <pc:spChg chg="add del mod">
          <ac:chgData name="Mohammad Odeh" userId="a5cf36f9-9959-4fa6-a52f-2b5afba24f1f" providerId="ADAL" clId="{41C737E8-7044-46BF-AEED-EA44B75CBE3E}" dt="2026-04-26T19:52:01.649" v="840" actId="478"/>
          <ac:spMkLst>
            <pc:docMk/>
            <pc:sldMk cId="722098795" sldId="297"/>
            <ac:spMk id="17" creationId="{7DD2A10A-93FC-F0B1-DFB0-734255B58F1F}"/>
          </ac:spMkLst>
        </pc:spChg>
        <pc:spChg chg="add mod">
          <ac:chgData name="Mohammad Odeh" userId="a5cf36f9-9959-4fa6-a52f-2b5afba24f1f" providerId="ADAL" clId="{41C737E8-7044-46BF-AEED-EA44B75CBE3E}" dt="2026-04-26T20:01:30.020" v="883" actId="14100"/>
          <ac:spMkLst>
            <pc:docMk/>
            <pc:sldMk cId="722098795" sldId="297"/>
            <ac:spMk id="18" creationId="{3FB79609-C833-80D5-6231-F46F50A04742}"/>
          </ac:spMkLst>
        </pc:spChg>
        <pc:spChg chg="del">
          <ac:chgData name="Mohammad Odeh" userId="a5cf36f9-9959-4fa6-a52f-2b5afba24f1f" providerId="ADAL" clId="{41C737E8-7044-46BF-AEED-EA44B75CBE3E}" dt="2026-04-26T19:50:12.315" v="823" actId="478"/>
          <ac:spMkLst>
            <pc:docMk/>
            <pc:sldMk cId="722098795" sldId="297"/>
            <ac:spMk id="20" creationId="{EFA08948-2B6F-46B1-9D2D-8D7B2B3FBD56}"/>
          </ac:spMkLst>
        </pc:spChg>
        <pc:graphicFrameChg chg="add mod">
          <ac:chgData name="Mohammad Odeh" userId="a5cf36f9-9959-4fa6-a52f-2b5afba24f1f" providerId="ADAL" clId="{41C737E8-7044-46BF-AEED-EA44B75CBE3E}" dt="2026-04-26T19:47:55.304" v="812"/>
          <ac:graphicFrameMkLst>
            <pc:docMk/>
            <pc:sldMk cId="722098795" sldId="297"/>
            <ac:graphicFrameMk id="10" creationId="{C68658E9-75A0-BEE9-883D-F1C37A6DF0D2}"/>
          </ac:graphicFrameMkLst>
        </pc:graphicFrameChg>
        <pc:picChg chg="add mod modCrop">
          <ac:chgData name="Mohammad Odeh" userId="a5cf36f9-9959-4fa6-a52f-2b5afba24f1f" providerId="ADAL" clId="{41C737E8-7044-46BF-AEED-EA44B75CBE3E}" dt="2026-04-26T19:52:05.928" v="841" actId="14100"/>
          <ac:picMkLst>
            <pc:docMk/>
            <pc:sldMk cId="722098795" sldId="297"/>
            <ac:picMk id="9" creationId="{DDBCA246-710D-BBD1-C499-7A930388B7F8}"/>
          </ac:picMkLst>
        </pc:picChg>
        <pc:picChg chg="del mod">
          <ac:chgData name="Mohammad Odeh" userId="a5cf36f9-9959-4fa6-a52f-2b5afba24f1f" providerId="ADAL" clId="{41C737E8-7044-46BF-AEED-EA44B75CBE3E}" dt="2026-04-26T19:49:36.309" v="813" actId="478"/>
          <ac:picMkLst>
            <pc:docMk/>
            <pc:sldMk cId="722098795" sldId="297"/>
            <ac:picMk id="14" creationId="{7E468295-904F-0743-AD06-67DA21353B9E}"/>
          </ac:picMkLst>
        </pc:picChg>
        <pc:picChg chg="add mod">
          <ac:chgData name="Mohammad Odeh" userId="a5cf36f9-9959-4fa6-a52f-2b5afba24f1f" providerId="ADAL" clId="{41C737E8-7044-46BF-AEED-EA44B75CBE3E}" dt="2026-04-26T19:49:51.962" v="819" actId="27614"/>
          <ac:picMkLst>
            <pc:docMk/>
            <pc:sldMk cId="722098795" sldId="297"/>
            <ac:picMk id="15" creationId="{57E68835-E13C-9B3C-3D3B-C41240948FDA}"/>
          </ac:picMkLst>
        </pc:picChg>
        <pc:picChg chg="add mod">
          <ac:chgData name="Mohammad Odeh" userId="a5cf36f9-9959-4fa6-a52f-2b5afba24f1f" providerId="ADAL" clId="{41C737E8-7044-46BF-AEED-EA44B75CBE3E}" dt="2026-04-26T20:07:37.548" v="990" actId="14100"/>
          <ac:picMkLst>
            <pc:docMk/>
            <pc:sldMk cId="722098795" sldId="297"/>
            <ac:picMk id="19" creationId="{D46EF971-3D99-4F10-A780-C100323CACB9}"/>
          </ac:picMkLst>
        </pc:picChg>
      </pc:sldChg>
      <pc:sldChg chg="addSp delSp modSp mod">
        <pc:chgData name="Mohammad Odeh" userId="a5cf36f9-9959-4fa6-a52f-2b5afba24f1f" providerId="ADAL" clId="{41C737E8-7044-46BF-AEED-EA44B75CBE3E}" dt="2026-04-26T19:07:37.191" v="500" actId="14100"/>
        <pc:sldMkLst>
          <pc:docMk/>
          <pc:sldMk cId="3989923275" sldId="298"/>
        </pc:sldMkLst>
        <pc:spChg chg="del mod">
          <ac:chgData name="Mohammad Odeh" userId="a5cf36f9-9959-4fa6-a52f-2b5afba24f1f" providerId="ADAL" clId="{41C737E8-7044-46BF-AEED-EA44B75CBE3E}" dt="2026-04-26T18:45:54.685" v="365" actId="478"/>
          <ac:spMkLst>
            <pc:docMk/>
            <pc:sldMk cId="3989923275" sldId="298"/>
            <ac:spMk id="3" creationId="{200B3D2B-613A-41BE-987D-E6A1324B456D}"/>
          </ac:spMkLst>
        </pc:spChg>
        <pc:spChg chg="add del mod">
          <ac:chgData name="Mohammad Odeh" userId="a5cf36f9-9959-4fa6-a52f-2b5afba24f1f" providerId="ADAL" clId="{41C737E8-7044-46BF-AEED-EA44B75CBE3E}" dt="2026-04-26T18:46:06.958" v="371" actId="478"/>
          <ac:spMkLst>
            <pc:docMk/>
            <pc:sldMk cId="3989923275" sldId="298"/>
            <ac:spMk id="6" creationId="{E498380A-108B-313C-F5CF-A6E67C155B68}"/>
          </ac:spMkLst>
        </pc:spChg>
        <pc:spChg chg="add mod">
          <ac:chgData name="Mohammad Odeh" userId="a5cf36f9-9959-4fa6-a52f-2b5afba24f1f" providerId="ADAL" clId="{41C737E8-7044-46BF-AEED-EA44B75CBE3E}" dt="2026-04-26T18:54:08.012" v="472" actId="20577"/>
          <ac:spMkLst>
            <pc:docMk/>
            <pc:sldMk cId="3989923275" sldId="298"/>
            <ac:spMk id="17" creationId="{CD100685-07B1-2EE9-24AE-7E7686869ABF}"/>
          </ac:spMkLst>
        </pc:spChg>
        <pc:spChg chg="add mod">
          <ac:chgData name="Mohammad Odeh" userId="a5cf36f9-9959-4fa6-a52f-2b5afba24f1f" providerId="ADAL" clId="{41C737E8-7044-46BF-AEED-EA44B75CBE3E}" dt="2026-04-26T19:03:11.560" v="481" actId="1076"/>
          <ac:spMkLst>
            <pc:docMk/>
            <pc:sldMk cId="3989923275" sldId="298"/>
            <ac:spMk id="18" creationId="{15A2CC50-82F7-8002-DFC2-D26C1B2DEF83}"/>
          </ac:spMkLst>
        </pc:spChg>
        <pc:spChg chg="add del">
          <ac:chgData name="Mohammad Odeh" userId="a5cf36f9-9959-4fa6-a52f-2b5afba24f1f" providerId="ADAL" clId="{41C737E8-7044-46BF-AEED-EA44B75CBE3E}" dt="2026-04-26T18:55:58.372" v="475" actId="478"/>
          <ac:spMkLst>
            <pc:docMk/>
            <pc:sldMk cId="3989923275" sldId="298"/>
            <ac:spMk id="19" creationId="{4F2D83FE-ED2D-0083-E432-2EB202573A5B}"/>
          </ac:spMkLst>
        </pc:spChg>
        <pc:picChg chg="add del mod">
          <ac:chgData name="Mohammad Odeh" userId="a5cf36f9-9959-4fa6-a52f-2b5afba24f1f" providerId="ADAL" clId="{41C737E8-7044-46BF-AEED-EA44B75CBE3E}" dt="2026-04-26T18:49:58.577" v="383" actId="478"/>
          <ac:picMkLst>
            <pc:docMk/>
            <pc:sldMk cId="3989923275" sldId="298"/>
            <ac:picMk id="4" creationId="{29D58D51-E30C-B632-04D3-3EF70B64E639}"/>
          </ac:picMkLst>
        </pc:picChg>
        <pc:picChg chg="mod">
          <ac:chgData name="Mohammad Odeh" userId="a5cf36f9-9959-4fa6-a52f-2b5afba24f1f" providerId="ADAL" clId="{41C737E8-7044-46BF-AEED-EA44B75CBE3E}" dt="2026-04-26T19:07:25.710" v="499" actId="1076"/>
          <ac:picMkLst>
            <pc:docMk/>
            <pc:sldMk cId="3989923275" sldId="298"/>
            <ac:picMk id="7" creationId="{FA0AB30F-32B2-3548-9653-F58FC6B7643B}"/>
          </ac:picMkLst>
        </pc:picChg>
        <pc:picChg chg="add del mod">
          <ac:chgData name="Mohammad Odeh" userId="a5cf36f9-9959-4fa6-a52f-2b5afba24f1f" providerId="ADAL" clId="{41C737E8-7044-46BF-AEED-EA44B75CBE3E}" dt="2026-04-26T18:47:49.663" v="377" actId="22"/>
          <ac:picMkLst>
            <pc:docMk/>
            <pc:sldMk cId="3989923275" sldId="298"/>
            <ac:picMk id="9" creationId="{1F8D8EEF-3433-ABA3-CC26-DF125CE72D35}"/>
          </ac:picMkLst>
        </pc:picChg>
        <pc:picChg chg="add del mod">
          <ac:chgData name="Mohammad Odeh" userId="a5cf36f9-9959-4fa6-a52f-2b5afba24f1f" providerId="ADAL" clId="{41C737E8-7044-46BF-AEED-EA44B75CBE3E}" dt="2026-04-26T18:51:34.951" v="394" actId="478"/>
          <ac:picMkLst>
            <pc:docMk/>
            <pc:sldMk cId="3989923275" sldId="298"/>
            <ac:picMk id="11" creationId="{14A6913D-F101-B7FE-0397-E6AE9A6F1D96}"/>
          </ac:picMkLst>
        </pc:picChg>
        <pc:picChg chg="add del mod">
          <ac:chgData name="Mohammad Odeh" userId="a5cf36f9-9959-4fa6-a52f-2b5afba24f1f" providerId="ADAL" clId="{41C737E8-7044-46BF-AEED-EA44B75CBE3E}" dt="2026-04-26T18:51:03.351" v="388" actId="478"/>
          <ac:picMkLst>
            <pc:docMk/>
            <pc:sldMk cId="3989923275" sldId="298"/>
            <ac:picMk id="13" creationId="{6909C81D-5AED-90D2-A597-11DCE5C4BCAF}"/>
          </ac:picMkLst>
        </pc:picChg>
        <pc:picChg chg="add del mod">
          <ac:chgData name="Mohammad Odeh" userId="a5cf36f9-9959-4fa6-a52f-2b5afba24f1f" providerId="ADAL" clId="{41C737E8-7044-46BF-AEED-EA44B75CBE3E}" dt="2026-04-26T19:07:04.069" v="492" actId="478"/>
          <ac:picMkLst>
            <pc:docMk/>
            <pc:sldMk cId="3989923275" sldId="298"/>
            <ac:picMk id="15" creationId="{35B630FE-3383-FB9E-11B2-6D851C5FB37B}"/>
          </ac:picMkLst>
        </pc:picChg>
        <pc:picChg chg="add del mod">
          <ac:chgData name="Mohammad Odeh" userId="a5cf36f9-9959-4fa6-a52f-2b5afba24f1f" providerId="ADAL" clId="{41C737E8-7044-46BF-AEED-EA44B75CBE3E}" dt="2026-04-26T19:04:54.756" v="489" actId="478"/>
          <ac:picMkLst>
            <pc:docMk/>
            <pc:sldMk cId="3989923275" sldId="298"/>
            <ac:picMk id="20" creationId="{00000000-0000-0000-0000-000000000000}"/>
          </ac:picMkLst>
        </pc:picChg>
        <pc:picChg chg="add mod ord">
          <ac:chgData name="Mohammad Odeh" userId="a5cf36f9-9959-4fa6-a52f-2b5afba24f1f" providerId="ADAL" clId="{41C737E8-7044-46BF-AEED-EA44B75CBE3E}" dt="2026-04-26T19:07:37.191" v="500" actId="14100"/>
          <ac:picMkLst>
            <pc:docMk/>
            <pc:sldMk cId="3989923275" sldId="298"/>
            <ac:picMk id="22" creationId="{515E921A-5B86-CB54-4E2D-A962A1ADD123}"/>
          </ac:picMkLst>
        </pc:picChg>
      </pc:sldChg>
      <pc:sldChg chg="modSp mod modAnim">
        <pc:chgData name="Mohammad Odeh" userId="a5cf36f9-9959-4fa6-a52f-2b5afba24f1f" providerId="ADAL" clId="{41C737E8-7044-46BF-AEED-EA44B75CBE3E}" dt="2026-04-26T20:32:05.374" v="1221"/>
        <pc:sldMkLst>
          <pc:docMk/>
          <pc:sldMk cId="1904199524" sldId="299"/>
        </pc:sldMkLst>
        <pc:picChg chg="mod">
          <ac:chgData name="Mohammad Odeh" userId="a5cf36f9-9959-4fa6-a52f-2b5afba24f1f" providerId="ADAL" clId="{41C737E8-7044-46BF-AEED-EA44B75CBE3E}" dt="2026-04-26T19:02:23.777" v="476" actId="26606"/>
          <ac:picMkLst>
            <pc:docMk/>
            <pc:sldMk cId="1904199524" sldId="299"/>
            <ac:picMk id="3" creationId="{AD78393D-D7D4-1EA2-1773-0534D22C1F62}"/>
          </ac:picMkLst>
        </pc:picChg>
      </pc:sldChg>
      <pc:sldChg chg="ord modAnim">
        <pc:chgData name="Mohammad Odeh" userId="a5cf36f9-9959-4fa6-a52f-2b5afba24f1f" providerId="ADAL" clId="{41C737E8-7044-46BF-AEED-EA44B75CBE3E}" dt="2026-04-26T20:33:11.774" v="1234"/>
        <pc:sldMkLst>
          <pc:docMk/>
          <pc:sldMk cId="3831477933" sldId="300"/>
        </pc:sldMkLst>
      </pc:sldChg>
      <pc:sldChg chg="addSp delSp modSp add mod ord modAnim">
        <pc:chgData name="Mohammad Odeh" userId="a5cf36f9-9959-4fa6-a52f-2b5afba24f1f" providerId="ADAL" clId="{41C737E8-7044-46BF-AEED-EA44B75CBE3E}" dt="2026-04-26T20:32:10.574" v="1222"/>
        <pc:sldMkLst>
          <pc:docMk/>
          <pc:sldMk cId="2760915649" sldId="301"/>
        </pc:sldMkLst>
        <pc:picChg chg="add mod">
          <ac:chgData name="Mohammad Odeh" userId="a5cf36f9-9959-4fa6-a52f-2b5afba24f1f" providerId="ADAL" clId="{41C737E8-7044-46BF-AEED-EA44B75CBE3E}" dt="2026-04-26T18:25:27.504" v="7" actId="962"/>
          <ac:picMkLst>
            <pc:docMk/>
            <pc:sldMk cId="2760915649" sldId="301"/>
            <ac:picMk id="3" creationId="{312E3F6B-740B-7047-3B8B-A69ADEDFCE1C}"/>
          </ac:picMkLst>
        </pc:picChg>
        <pc:picChg chg="del">
          <ac:chgData name="Mohammad Odeh" userId="a5cf36f9-9959-4fa6-a52f-2b5afba24f1f" providerId="ADAL" clId="{41C737E8-7044-46BF-AEED-EA44B75CBE3E}" dt="2026-04-26T18:25:12.615" v="1" actId="478"/>
          <ac:picMkLst>
            <pc:docMk/>
            <pc:sldMk cId="2760915649" sldId="301"/>
            <ac:picMk id="4" creationId="{54256316-83F4-F0DD-AFA9-3F8DD2D42485}"/>
          </ac:picMkLst>
        </pc:picChg>
      </pc:sldChg>
      <pc:sldChg chg="add ord modAnim">
        <pc:chgData name="Mohammad Odeh" userId="a5cf36f9-9959-4fa6-a52f-2b5afba24f1f" providerId="ADAL" clId="{41C737E8-7044-46BF-AEED-EA44B75CBE3E}" dt="2026-04-26T20:32:24.317" v="1224"/>
        <pc:sldMkLst>
          <pc:docMk/>
          <pc:sldMk cId="9416351" sldId="302"/>
        </pc:sldMkLst>
      </pc:sldChg>
      <pc:sldChg chg="addSp delSp modSp add mod ord modAnim">
        <pc:chgData name="Mohammad Odeh" userId="a5cf36f9-9959-4fa6-a52f-2b5afba24f1f" providerId="ADAL" clId="{41C737E8-7044-46BF-AEED-EA44B75CBE3E}" dt="2026-04-26T20:32:37.417" v="1226"/>
        <pc:sldMkLst>
          <pc:docMk/>
          <pc:sldMk cId="2078936169" sldId="303"/>
        </pc:sldMkLst>
        <pc:spChg chg="add mod">
          <ac:chgData name="Mohammad Odeh" userId="a5cf36f9-9959-4fa6-a52f-2b5afba24f1f" providerId="ADAL" clId="{41C737E8-7044-46BF-AEED-EA44B75CBE3E}" dt="2026-04-26T19:35:07.112" v="708" actId="115"/>
          <ac:spMkLst>
            <pc:docMk/>
            <pc:sldMk cId="2078936169" sldId="303"/>
            <ac:spMk id="6" creationId="{3AAB0E6D-8BE1-3230-C7D1-F7EB15417F19}"/>
          </ac:spMkLst>
        </pc:spChg>
        <pc:picChg chg="del">
          <ac:chgData name="Mohammad Odeh" userId="a5cf36f9-9959-4fa6-a52f-2b5afba24f1f" providerId="ADAL" clId="{41C737E8-7044-46BF-AEED-EA44B75CBE3E}" dt="2026-04-26T18:30:26.876" v="21" actId="478"/>
          <ac:picMkLst>
            <pc:docMk/>
            <pc:sldMk cId="2078936169" sldId="303"/>
            <ac:picMk id="3" creationId="{8A1DB99B-D613-DB31-6853-B6EC25E833BB}"/>
          </ac:picMkLst>
        </pc:picChg>
        <pc:picChg chg="add del mod">
          <ac:chgData name="Mohammad Odeh" userId="a5cf36f9-9959-4fa6-a52f-2b5afba24f1f" providerId="ADAL" clId="{41C737E8-7044-46BF-AEED-EA44B75CBE3E}" dt="2026-04-26T19:33:25.098" v="704" actId="478"/>
          <ac:picMkLst>
            <pc:docMk/>
            <pc:sldMk cId="2078936169" sldId="303"/>
            <ac:picMk id="4" creationId="{9A8A3F3D-C3A8-E942-CCCE-C79EF8956DBE}"/>
          </ac:picMkLst>
        </pc:picChg>
        <pc:picChg chg="add mod">
          <ac:chgData name="Mohammad Odeh" userId="a5cf36f9-9959-4fa6-a52f-2b5afba24f1f" providerId="ADAL" clId="{41C737E8-7044-46BF-AEED-EA44B75CBE3E}" dt="2026-04-26T19:36:10.523" v="715" actId="14100"/>
          <ac:picMkLst>
            <pc:docMk/>
            <pc:sldMk cId="2078936169" sldId="303"/>
            <ac:picMk id="8" creationId="{F757449C-764B-5407-124A-DF8AFE94555D}"/>
          </ac:picMkLst>
        </pc:picChg>
        <pc:picChg chg="add mod">
          <ac:chgData name="Mohammad Odeh" userId="a5cf36f9-9959-4fa6-a52f-2b5afba24f1f" providerId="ADAL" clId="{41C737E8-7044-46BF-AEED-EA44B75CBE3E}" dt="2026-04-26T19:36:54.240" v="721" actId="14100"/>
          <ac:picMkLst>
            <pc:docMk/>
            <pc:sldMk cId="2078936169" sldId="303"/>
            <ac:picMk id="10" creationId="{DC322201-A297-6209-B235-276325BDF363}"/>
          </ac:picMkLst>
        </pc:picChg>
      </pc:sldChg>
      <pc:sldChg chg="addSp delSp modSp add mod modAnim">
        <pc:chgData name="Mohammad Odeh" userId="a5cf36f9-9959-4fa6-a52f-2b5afba24f1f" providerId="ADAL" clId="{41C737E8-7044-46BF-AEED-EA44B75CBE3E}" dt="2026-04-26T20:32:17.572" v="1223"/>
        <pc:sldMkLst>
          <pc:docMk/>
          <pc:sldMk cId="3821100599" sldId="304"/>
        </pc:sldMkLst>
        <pc:picChg chg="del">
          <ac:chgData name="Mohammad Odeh" userId="a5cf36f9-9959-4fa6-a52f-2b5afba24f1f" providerId="ADAL" clId="{41C737E8-7044-46BF-AEED-EA44B75CBE3E}" dt="2026-04-26T18:29:35.596" v="13" actId="478"/>
          <ac:picMkLst>
            <pc:docMk/>
            <pc:sldMk cId="3821100599" sldId="304"/>
            <ac:picMk id="3" creationId="{147573C5-11A2-E71A-C383-5F343B8B73CD}"/>
          </ac:picMkLst>
        </pc:picChg>
        <pc:picChg chg="add mod">
          <ac:chgData name="Mohammad Odeh" userId="a5cf36f9-9959-4fa6-a52f-2b5afba24f1f" providerId="ADAL" clId="{41C737E8-7044-46BF-AEED-EA44B75CBE3E}" dt="2026-04-26T19:02:23.777" v="476" actId="26606"/>
          <ac:picMkLst>
            <pc:docMk/>
            <pc:sldMk cId="3821100599" sldId="304"/>
            <ac:picMk id="4" creationId="{C6FFE5AA-8836-708F-4003-D715202832BA}"/>
          </ac:picMkLst>
        </pc:picChg>
      </pc:sldChg>
      <pc:sldChg chg="addSp delSp modSp add del mod">
        <pc:chgData name="Mohammad Odeh" userId="a5cf36f9-9959-4fa6-a52f-2b5afba24f1f" providerId="ADAL" clId="{41C737E8-7044-46BF-AEED-EA44B75CBE3E}" dt="2026-04-26T19:41:44.292" v="749" actId="47"/>
        <pc:sldMkLst>
          <pc:docMk/>
          <pc:sldMk cId="1650700824" sldId="305"/>
        </pc:sldMkLst>
        <pc:picChg chg="add mod">
          <ac:chgData name="Mohammad Odeh" userId="a5cf36f9-9959-4fa6-a52f-2b5afba24f1f" providerId="ADAL" clId="{41C737E8-7044-46BF-AEED-EA44B75CBE3E}" dt="2026-04-26T19:02:23.777" v="476" actId="26606"/>
          <ac:picMkLst>
            <pc:docMk/>
            <pc:sldMk cId="1650700824" sldId="305"/>
            <ac:picMk id="3" creationId="{5C974866-0FE8-2D8D-40BE-51BEF00334C1}"/>
          </ac:picMkLst>
        </pc:picChg>
        <pc:picChg chg="del">
          <ac:chgData name="Mohammad Odeh" userId="a5cf36f9-9959-4fa6-a52f-2b5afba24f1f" providerId="ADAL" clId="{41C737E8-7044-46BF-AEED-EA44B75CBE3E}" dt="2026-04-26T18:30:54.442" v="26" actId="478"/>
          <ac:picMkLst>
            <pc:docMk/>
            <pc:sldMk cId="1650700824" sldId="305"/>
            <ac:picMk id="4" creationId="{B53527FE-EB80-FB25-184F-942ED8934B6A}"/>
          </ac:picMkLst>
        </pc:picChg>
      </pc:sldChg>
      <pc:sldChg chg="addSp delSp modSp add mod setBg">
        <pc:chgData name="Mohammad Odeh" userId="a5cf36f9-9959-4fa6-a52f-2b5afba24f1f" providerId="ADAL" clId="{41C737E8-7044-46BF-AEED-EA44B75CBE3E}" dt="2026-04-26T20:29:47.761" v="1219" actId="20577"/>
        <pc:sldMkLst>
          <pc:docMk/>
          <pc:sldMk cId="3375889860" sldId="306"/>
        </pc:sldMkLst>
        <pc:spChg chg="add mod">
          <ac:chgData name="Mohammad Odeh" userId="a5cf36f9-9959-4fa6-a52f-2b5afba24f1f" providerId="ADAL" clId="{41C737E8-7044-46BF-AEED-EA44B75CBE3E}" dt="2026-04-26T20:29:47.761" v="1219" actId="20577"/>
          <ac:spMkLst>
            <pc:docMk/>
            <pc:sldMk cId="3375889860" sldId="306"/>
            <ac:spMk id="3" creationId="{5BDE7173-00A6-D39D-F6E3-B5B669EB9C5D}"/>
          </ac:spMkLst>
        </pc:spChg>
        <pc:spChg chg="add del">
          <ac:chgData name="Mohammad Odeh" userId="a5cf36f9-9959-4fa6-a52f-2b5afba24f1f" providerId="ADAL" clId="{41C737E8-7044-46BF-AEED-EA44B75CBE3E}" dt="2026-04-26T19:21:34.324" v="656" actId="22"/>
          <ac:spMkLst>
            <pc:docMk/>
            <pc:sldMk cId="3375889860" sldId="306"/>
            <ac:spMk id="6" creationId="{A2986890-D5CB-2947-4D19-D887AE93F7CA}"/>
          </ac:spMkLst>
        </pc:spChg>
        <pc:graphicFrameChg chg="add mod">
          <ac:chgData name="Mohammad Odeh" userId="a5cf36f9-9959-4fa6-a52f-2b5afba24f1f" providerId="ADAL" clId="{41C737E8-7044-46BF-AEED-EA44B75CBE3E}" dt="2026-04-26T19:20:35.579" v="648"/>
          <ac:graphicFrameMkLst>
            <pc:docMk/>
            <pc:sldMk cId="3375889860" sldId="306"/>
            <ac:graphicFrameMk id="4" creationId="{15085AF9-2B6C-5BB9-F6B4-BB0CEA63106E}"/>
          </ac:graphicFrameMkLst>
        </pc:graphicFrameChg>
        <pc:picChg chg="add mod ord">
          <ac:chgData name="Mohammad Odeh" userId="a5cf36f9-9959-4fa6-a52f-2b5afba24f1f" providerId="ADAL" clId="{41C737E8-7044-46BF-AEED-EA44B75CBE3E}" dt="2026-04-26T19:22:27.040" v="663" actId="14100"/>
          <ac:picMkLst>
            <pc:docMk/>
            <pc:sldMk cId="3375889860" sldId="306"/>
            <ac:picMk id="8" creationId="{0EB8BDFB-61AB-84AE-5B21-FB2899AB8512}"/>
          </ac:picMkLst>
        </pc:picChg>
        <pc:picChg chg="add del mod">
          <ac:chgData name="Mohammad Odeh" userId="a5cf36f9-9959-4fa6-a52f-2b5afba24f1f" providerId="ADAL" clId="{41C737E8-7044-46BF-AEED-EA44B75CBE3E}" dt="2026-04-26T19:25:37.543" v="672" actId="478"/>
          <ac:picMkLst>
            <pc:docMk/>
            <pc:sldMk cId="3375889860" sldId="306"/>
            <ac:picMk id="10" creationId="{5F04CD7A-4AF3-88AD-32D0-531417EE84D9}"/>
          </ac:picMkLst>
        </pc:picChg>
        <pc:picChg chg="add del mod">
          <ac:chgData name="Mohammad Odeh" userId="a5cf36f9-9959-4fa6-a52f-2b5afba24f1f" providerId="ADAL" clId="{41C737E8-7044-46BF-AEED-EA44B75CBE3E}" dt="2026-04-26T19:31:15.766" v="694" actId="478"/>
          <ac:picMkLst>
            <pc:docMk/>
            <pc:sldMk cId="3375889860" sldId="306"/>
            <ac:picMk id="12" creationId="{F00AE204-92FA-9221-7A78-68D20550FA7F}"/>
          </ac:picMkLst>
        </pc:picChg>
        <pc:picChg chg="add del mod ord">
          <ac:chgData name="Mohammad Odeh" userId="a5cf36f9-9959-4fa6-a52f-2b5afba24f1f" providerId="ADAL" clId="{41C737E8-7044-46BF-AEED-EA44B75CBE3E}" dt="2026-04-26T19:29:37.996" v="687" actId="478"/>
          <ac:picMkLst>
            <pc:docMk/>
            <pc:sldMk cId="3375889860" sldId="306"/>
            <ac:picMk id="14" creationId="{CF360726-AADE-137C-DFDF-126A65E27A6E}"/>
          </ac:picMkLst>
        </pc:picChg>
        <pc:picChg chg="del">
          <ac:chgData name="Mohammad Odeh" userId="a5cf36f9-9959-4fa6-a52f-2b5afba24f1f" providerId="ADAL" clId="{41C737E8-7044-46BF-AEED-EA44B75CBE3E}" dt="2026-04-26T19:11:54.895" v="502" actId="478"/>
          <ac:picMkLst>
            <pc:docMk/>
            <pc:sldMk cId="3375889860" sldId="306"/>
            <ac:picMk id="16" creationId="{BE199BD8-2555-0291-33D5-E350A034648A}"/>
          </ac:picMkLst>
        </pc:picChg>
      </pc:sldChg>
      <pc:sldChg chg="addSp delSp modSp add mod modAnim">
        <pc:chgData name="Mohammad Odeh" userId="a5cf36f9-9959-4fa6-a52f-2b5afba24f1f" providerId="ADAL" clId="{41C737E8-7044-46BF-AEED-EA44B75CBE3E}" dt="2026-04-26T20:32:42.646" v="1228"/>
        <pc:sldMkLst>
          <pc:docMk/>
          <pc:sldMk cId="486444163" sldId="307"/>
        </pc:sldMkLst>
        <pc:spChg chg="mod">
          <ac:chgData name="Mohammad Odeh" userId="a5cf36f9-9959-4fa6-a52f-2b5afba24f1f" providerId="ADAL" clId="{41C737E8-7044-46BF-AEED-EA44B75CBE3E}" dt="2026-04-26T19:38:20.305" v="736" actId="255"/>
          <ac:spMkLst>
            <pc:docMk/>
            <pc:sldMk cId="486444163" sldId="307"/>
            <ac:spMk id="6" creationId="{BAF82AB2-B044-394F-EF51-C809D8137B56}"/>
          </ac:spMkLst>
        </pc:spChg>
        <pc:picChg chg="add mod">
          <ac:chgData name="Mohammad Odeh" userId="a5cf36f9-9959-4fa6-a52f-2b5afba24f1f" providerId="ADAL" clId="{41C737E8-7044-46BF-AEED-EA44B75CBE3E}" dt="2026-04-26T19:40:36.969" v="743" actId="14100"/>
          <ac:picMkLst>
            <pc:docMk/>
            <pc:sldMk cId="486444163" sldId="307"/>
            <ac:picMk id="3" creationId="{27103B6B-0582-F556-CFC0-B9BBAFB6D580}"/>
          </ac:picMkLst>
        </pc:picChg>
        <pc:picChg chg="add mod">
          <ac:chgData name="Mohammad Odeh" userId="a5cf36f9-9959-4fa6-a52f-2b5afba24f1f" providerId="ADAL" clId="{41C737E8-7044-46BF-AEED-EA44B75CBE3E}" dt="2026-04-26T19:41:40.380" v="748" actId="27614"/>
          <ac:picMkLst>
            <pc:docMk/>
            <pc:sldMk cId="486444163" sldId="307"/>
            <ac:picMk id="5" creationId="{BBCAC449-4B23-A7BC-2258-17F6E2C2AC85}"/>
          </ac:picMkLst>
        </pc:picChg>
        <pc:picChg chg="del">
          <ac:chgData name="Mohammad Odeh" userId="a5cf36f9-9959-4fa6-a52f-2b5afba24f1f" providerId="ADAL" clId="{41C737E8-7044-46BF-AEED-EA44B75CBE3E}" dt="2026-04-26T19:40:25.679" v="737" actId="478"/>
          <ac:picMkLst>
            <pc:docMk/>
            <pc:sldMk cId="486444163" sldId="307"/>
            <ac:picMk id="8" creationId="{D16EA4FB-1CA7-5534-C3C1-5CB0B018955B}"/>
          </ac:picMkLst>
        </pc:picChg>
        <pc:picChg chg="del">
          <ac:chgData name="Mohammad Odeh" userId="a5cf36f9-9959-4fa6-a52f-2b5afba24f1f" providerId="ADAL" clId="{41C737E8-7044-46BF-AEED-EA44B75CBE3E}" dt="2026-04-26T19:40:51.697" v="744" actId="478"/>
          <ac:picMkLst>
            <pc:docMk/>
            <pc:sldMk cId="486444163" sldId="307"/>
            <ac:picMk id="10" creationId="{40221735-B79F-5833-0BEC-1287838E6ADE}"/>
          </ac:picMkLst>
        </pc:picChg>
      </pc:sldChg>
      <pc:sldChg chg="addSp delSp modSp add del mod">
        <pc:chgData name="Mohammad Odeh" userId="a5cf36f9-9959-4fa6-a52f-2b5afba24f1f" providerId="ADAL" clId="{41C737E8-7044-46BF-AEED-EA44B75CBE3E}" dt="2026-04-26T19:20:58.282" v="654" actId="47"/>
        <pc:sldMkLst>
          <pc:docMk/>
          <pc:sldMk cId="2518345663" sldId="307"/>
        </pc:sldMkLst>
        <pc:spChg chg="del mod">
          <ac:chgData name="Mohammad Odeh" userId="a5cf36f9-9959-4fa6-a52f-2b5afba24f1f" providerId="ADAL" clId="{41C737E8-7044-46BF-AEED-EA44B75CBE3E}" dt="2026-04-26T19:20:57.541" v="653"/>
          <ac:spMkLst>
            <pc:docMk/>
            <pc:sldMk cId="2518345663" sldId="307"/>
            <ac:spMk id="3" creationId="{3A015CAA-0FE6-7942-FD98-C229C5498E30}"/>
          </ac:spMkLst>
        </pc:spChg>
        <pc:graphicFrameChg chg="add mod modGraphic">
          <ac:chgData name="Mohammad Odeh" userId="a5cf36f9-9959-4fa6-a52f-2b5afba24f1f" providerId="ADAL" clId="{41C737E8-7044-46BF-AEED-EA44B75CBE3E}" dt="2026-04-26T19:20:54.106" v="651" actId="782"/>
          <ac:graphicFrameMkLst>
            <pc:docMk/>
            <pc:sldMk cId="2518345663" sldId="307"/>
            <ac:graphicFrameMk id="2" creationId="{DF58A8A6-D4F0-90FC-75B7-920E1A6A4B5F}"/>
          </ac:graphicFrameMkLst>
        </pc:graphicFrameChg>
      </pc:sldChg>
      <pc:sldChg chg="new del">
        <pc:chgData name="Mohammad Odeh" userId="a5cf36f9-9959-4fa6-a52f-2b5afba24f1f" providerId="ADAL" clId="{41C737E8-7044-46BF-AEED-EA44B75CBE3E}" dt="2026-04-26T19:18:18.999" v="644" actId="680"/>
        <pc:sldMkLst>
          <pc:docMk/>
          <pc:sldMk cId="4060469106" sldId="307"/>
        </pc:sldMkLst>
      </pc:sldChg>
      <pc:sldChg chg="addSp delSp modSp add del mod">
        <pc:chgData name="Mohammad Odeh" userId="a5cf36f9-9959-4fa6-a52f-2b5afba24f1f" providerId="ADAL" clId="{41C737E8-7044-46BF-AEED-EA44B75CBE3E}" dt="2026-04-26T20:36:19.466" v="1263" actId="20577"/>
        <pc:sldMkLst>
          <pc:docMk/>
          <pc:sldMk cId="3096373205" sldId="308"/>
        </pc:sldMkLst>
        <pc:spChg chg="mod">
          <ac:chgData name="Mohammad Odeh" userId="a5cf36f9-9959-4fa6-a52f-2b5afba24f1f" providerId="ADAL" clId="{41C737E8-7044-46BF-AEED-EA44B75CBE3E}" dt="2026-04-26T20:36:19.466" v="1263" actId="20577"/>
          <ac:spMkLst>
            <pc:docMk/>
            <pc:sldMk cId="3096373205" sldId="308"/>
            <ac:spMk id="2" creationId="{13C76B98-E670-52C7-B64B-64335D442B21}"/>
          </ac:spMkLst>
        </pc:spChg>
        <pc:spChg chg="del mod">
          <ac:chgData name="Mohammad Odeh" userId="a5cf36f9-9959-4fa6-a52f-2b5afba24f1f" providerId="ADAL" clId="{41C737E8-7044-46BF-AEED-EA44B75CBE3E}" dt="2026-04-26T19:53:36.359" v="852" actId="478"/>
          <ac:spMkLst>
            <pc:docMk/>
            <pc:sldMk cId="3096373205" sldId="308"/>
            <ac:spMk id="4" creationId="{88391B1D-D312-8199-633A-FCA346405699}"/>
          </ac:spMkLst>
        </pc:spChg>
        <pc:spChg chg="add del mod">
          <ac:chgData name="Mohammad Odeh" userId="a5cf36f9-9959-4fa6-a52f-2b5afba24f1f" providerId="ADAL" clId="{41C737E8-7044-46BF-AEED-EA44B75CBE3E}" dt="2026-04-26T19:53:48.838" v="855" actId="478"/>
          <ac:spMkLst>
            <pc:docMk/>
            <pc:sldMk cId="3096373205" sldId="308"/>
            <ac:spMk id="7" creationId="{1EF6DA5E-D362-B8C6-8102-11399D5043CE}"/>
          </ac:spMkLst>
        </pc:spChg>
        <pc:spChg chg="add del mod">
          <ac:chgData name="Mohammad Odeh" userId="a5cf36f9-9959-4fa6-a52f-2b5afba24f1f" providerId="ADAL" clId="{41C737E8-7044-46BF-AEED-EA44B75CBE3E}" dt="2026-04-26T20:02:47.438" v="887" actId="478"/>
          <ac:spMkLst>
            <pc:docMk/>
            <pc:sldMk cId="3096373205" sldId="308"/>
            <ac:spMk id="10" creationId="{32334B74-738B-30AC-7B22-7E0EBF26D964}"/>
          </ac:spMkLst>
        </pc:spChg>
        <pc:spChg chg="add">
          <ac:chgData name="Mohammad Odeh" userId="a5cf36f9-9959-4fa6-a52f-2b5afba24f1f" providerId="ADAL" clId="{41C737E8-7044-46BF-AEED-EA44B75CBE3E}" dt="2026-04-26T20:02:39.841" v="884"/>
          <ac:spMkLst>
            <pc:docMk/>
            <pc:sldMk cId="3096373205" sldId="308"/>
            <ac:spMk id="13" creationId="{1F367F1C-B256-224A-4BD6-AF6CBF4B6632}"/>
          </ac:spMkLst>
        </pc:spChg>
        <pc:spChg chg="add del">
          <ac:chgData name="Mohammad Odeh" userId="a5cf36f9-9959-4fa6-a52f-2b5afba24f1f" providerId="ADAL" clId="{41C737E8-7044-46BF-AEED-EA44B75CBE3E}" dt="2026-04-26T20:02:47.438" v="887" actId="478"/>
          <ac:spMkLst>
            <pc:docMk/>
            <pc:sldMk cId="3096373205" sldId="308"/>
            <ac:spMk id="14" creationId="{5B86F8FB-A744-90E3-4696-27964B598490}"/>
          </ac:spMkLst>
        </pc:spChg>
        <pc:spChg chg="add del mod">
          <ac:chgData name="Mohammad Odeh" userId="a5cf36f9-9959-4fa6-a52f-2b5afba24f1f" providerId="ADAL" clId="{41C737E8-7044-46BF-AEED-EA44B75CBE3E}" dt="2026-04-26T20:03:11.620" v="895" actId="478"/>
          <ac:spMkLst>
            <pc:docMk/>
            <pc:sldMk cId="3096373205" sldId="308"/>
            <ac:spMk id="16" creationId="{47BD7AAE-91BA-95A2-B407-DC4FADFCC0F8}"/>
          </ac:spMkLst>
        </pc:spChg>
        <pc:spChg chg="add mod">
          <ac:chgData name="Mohammad Odeh" userId="a5cf36f9-9959-4fa6-a52f-2b5afba24f1f" providerId="ADAL" clId="{41C737E8-7044-46BF-AEED-EA44B75CBE3E}" dt="2026-04-26T20:03:09.684" v="894" actId="14100"/>
          <ac:spMkLst>
            <pc:docMk/>
            <pc:sldMk cId="3096373205" sldId="308"/>
            <ac:spMk id="17" creationId="{1C08A224-DDA8-BBD1-9749-3F2FBCEA3F49}"/>
          </ac:spMkLst>
        </pc:spChg>
        <pc:spChg chg="add del mod">
          <ac:chgData name="Mohammad Odeh" userId="a5cf36f9-9959-4fa6-a52f-2b5afba24f1f" providerId="ADAL" clId="{41C737E8-7044-46BF-AEED-EA44B75CBE3E}" dt="2026-04-26T20:04:28.207" v="922"/>
          <ac:spMkLst>
            <pc:docMk/>
            <pc:sldMk cId="3096373205" sldId="308"/>
            <ac:spMk id="18" creationId="{4B512472-E5F1-9FE6-4E8F-5853494E4375}"/>
          </ac:spMkLst>
        </pc:spChg>
        <pc:spChg chg="add">
          <ac:chgData name="Mohammad Odeh" userId="a5cf36f9-9959-4fa6-a52f-2b5afba24f1f" providerId="ADAL" clId="{41C737E8-7044-46BF-AEED-EA44B75CBE3E}" dt="2026-04-26T20:03:19.863" v="897"/>
          <ac:spMkLst>
            <pc:docMk/>
            <pc:sldMk cId="3096373205" sldId="308"/>
            <ac:spMk id="19" creationId="{666B61DA-0EDC-C752-191E-9D71AC45694C}"/>
          </ac:spMkLst>
        </pc:spChg>
        <pc:spChg chg="add del mod">
          <ac:chgData name="Mohammad Odeh" userId="a5cf36f9-9959-4fa6-a52f-2b5afba24f1f" providerId="ADAL" clId="{41C737E8-7044-46BF-AEED-EA44B75CBE3E}" dt="2026-04-26T20:04:28.202" v="920" actId="478"/>
          <ac:spMkLst>
            <pc:docMk/>
            <pc:sldMk cId="3096373205" sldId="308"/>
            <ac:spMk id="20" creationId="{0DB936F0-B6B6-0F12-C050-59C2729736C1}"/>
          </ac:spMkLst>
        </pc:spChg>
        <pc:graphicFrameChg chg="add del mod">
          <ac:chgData name="Mohammad Odeh" userId="a5cf36f9-9959-4fa6-a52f-2b5afba24f1f" providerId="ADAL" clId="{41C737E8-7044-46BF-AEED-EA44B75CBE3E}" dt="2026-04-26T19:51:07.668" v="827" actId="478"/>
          <ac:graphicFrameMkLst>
            <pc:docMk/>
            <pc:sldMk cId="3096373205" sldId="308"/>
            <ac:graphicFrameMk id="3" creationId="{B8CA2D28-7683-4D38-85E7-93CE8AE93B51}"/>
          </ac:graphicFrameMkLst>
        </pc:graphicFrameChg>
        <pc:picChg chg="del">
          <ac:chgData name="Mohammad Odeh" userId="a5cf36f9-9959-4fa6-a52f-2b5afba24f1f" providerId="ADAL" clId="{41C737E8-7044-46BF-AEED-EA44B75CBE3E}" dt="2026-04-26T19:52:52.241" v="842" actId="478"/>
          <ac:picMkLst>
            <pc:docMk/>
            <pc:sldMk cId="3096373205" sldId="308"/>
            <ac:picMk id="9" creationId="{2443C00A-BF1D-58AF-4895-01DAB75F90D4}"/>
          </ac:picMkLst>
        </pc:picChg>
        <pc:picChg chg="add del mod">
          <ac:chgData name="Mohammad Odeh" userId="a5cf36f9-9959-4fa6-a52f-2b5afba24f1f" providerId="ADAL" clId="{41C737E8-7044-46BF-AEED-EA44B75CBE3E}" dt="2026-04-26T20:07:25.843" v="986" actId="21"/>
          <ac:picMkLst>
            <pc:docMk/>
            <pc:sldMk cId="3096373205" sldId="308"/>
            <ac:picMk id="12" creationId="{D46EF971-3D99-4F10-A780-C100323CACB9}"/>
          </ac:picMkLst>
        </pc:picChg>
        <pc:picChg chg="del">
          <ac:chgData name="Mohammad Odeh" userId="a5cf36f9-9959-4fa6-a52f-2b5afba24f1f" providerId="ADAL" clId="{41C737E8-7044-46BF-AEED-EA44B75CBE3E}" dt="2026-04-26T19:54:22.175" v="861" actId="478"/>
          <ac:picMkLst>
            <pc:docMk/>
            <pc:sldMk cId="3096373205" sldId="308"/>
            <ac:picMk id="15" creationId="{075CE788-C674-6EB7-90CF-D190C30507A5}"/>
          </ac:picMkLst>
        </pc:picChg>
        <pc:picChg chg="add mod">
          <ac:chgData name="Mohammad Odeh" userId="a5cf36f9-9959-4fa6-a52f-2b5afba24f1f" providerId="ADAL" clId="{41C737E8-7044-46BF-AEED-EA44B75CBE3E}" dt="2026-04-26T20:19:37.529" v="1181" actId="27614"/>
          <ac:picMkLst>
            <pc:docMk/>
            <pc:sldMk cId="3096373205" sldId="308"/>
            <ac:picMk id="22" creationId="{77AB381F-1E04-C972-B105-5DEE4EE8E6BC}"/>
          </ac:picMkLst>
        </pc:picChg>
      </pc:sldChg>
      <pc:sldChg chg="addSp delSp modSp add mod ord">
        <pc:chgData name="Mohammad Odeh" userId="a5cf36f9-9959-4fa6-a52f-2b5afba24f1f" providerId="ADAL" clId="{41C737E8-7044-46BF-AEED-EA44B75CBE3E}" dt="2026-04-26T20:18:07.017" v="1174"/>
        <pc:sldMkLst>
          <pc:docMk/>
          <pc:sldMk cId="1102984708" sldId="309"/>
        </pc:sldMkLst>
        <pc:spChg chg="mod">
          <ac:chgData name="Mohammad Odeh" userId="a5cf36f9-9959-4fa6-a52f-2b5afba24f1f" providerId="ADAL" clId="{41C737E8-7044-46BF-AEED-EA44B75CBE3E}" dt="2026-04-26T20:07:11.231" v="982" actId="20577"/>
          <ac:spMkLst>
            <pc:docMk/>
            <pc:sldMk cId="1102984708" sldId="309"/>
            <ac:spMk id="4" creationId="{DA2E050B-5E7B-4F3B-DA01-B2BAE60729AB}"/>
          </ac:spMkLst>
        </pc:spChg>
        <pc:picChg chg="add del mod">
          <ac:chgData name="Mohammad Odeh" userId="a5cf36f9-9959-4fa6-a52f-2b5afba24f1f" providerId="ADAL" clId="{41C737E8-7044-46BF-AEED-EA44B75CBE3E}" dt="2026-04-26T20:06:47.768" v="933" actId="478"/>
          <ac:picMkLst>
            <pc:docMk/>
            <pc:sldMk cId="1102984708" sldId="309"/>
            <ac:picMk id="3" creationId="{62FE0C26-4ED7-B573-1D6C-DC3CED94A075}"/>
          </ac:picMkLst>
        </pc:picChg>
        <pc:picChg chg="add mod">
          <ac:chgData name="Mohammad Odeh" userId="a5cf36f9-9959-4fa6-a52f-2b5afba24f1f" providerId="ADAL" clId="{41C737E8-7044-46BF-AEED-EA44B75CBE3E}" dt="2026-04-26T20:06:57.775" v="939" actId="14100"/>
          <ac:picMkLst>
            <pc:docMk/>
            <pc:sldMk cId="1102984708" sldId="309"/>
            <ac:picMk id="7" creationId="{41904152-2F75-33E2-8753-4A8C857D2BE2}"/>
          </ac:picMkLst>
        </pc:picChg>
        <pc:picChg chg="del">
          <ac:chgData name="Mohammad Odeh" userId="a5cf36f9-9959-4fa6-a52f-2b5afba24f1f" providerId="ADAL" clId="{41C737E8-7044-46BF-AEED-EA44B75CBE3E}" dt="2026-04-26T20:05:03.272" v="924" actId="478"/>
          <ac:picMkLst>
            <pc:docMk/>
            <pc:sldMk cId="1102984708" sldId="309"/>
            <ac:picMk id="9" creationId="{529D8711-1668-8A78-9D47-1D4740022755}"/>
          </ac:picMkLst>
        </pc:picChg>
        <pc:picChg chg="del">
          <ac:chgData name="Mohammad Odeh" userId="a5cf36f9-9959-4fa6-a52f-2b5afba24f1f" providerId="ADAL" clId="{41C737E8-7044-46BF-AEED-EA44B75CBE3E}" dt="2026-04-26T20:06:42.306" v="930" actId="478"/>
          <ac:picMkLst>
            <pc:docMk/>
            <pc:sldMk cId="1102984708" sldId="309"/>
            <ac:picMk id="15" creationId="{7C6B957B-1AF7-4E83-2B2D-77A8D147FFBD}"/>
          </ac:picMkLst>
        </pc:picChg>
      </pc:sldChg>
      <pc:sldChg chg="addSp delSp modSp add mod modAnim">
        <pc:chgData name="Mohammad Odeh" userId="a5cf36f9-9959-4fa6-a52f-2b5afba24f1f" providerId="ADAL" clId="{41C737E8-7044-46BF-AEED-EA44B75CBE3E}" dt="2026-04-26T20:32:59.341" v="1232"/>
        <pc:sldMkLst>
          <pc:docMk/>
          <pc:sldMk cId="2601131958" sldId="310"/>
        </pc:sldMkLst>
        <pc:spChg chg="mod">
          <ac:chgData name="Mohammad Odeh" userId="a5cf36f9-9959-4fa6-a52f-2b5afba24f1f" providerId="ADAL" clId="{41C737E8-7044-46BF-AEED-EA44B75CBE3E}" dt="2026-04-26T20:08:32.247" v="1021" actId="20577"/>
          <ac:spMkLst>
            <pc:docMk/>
            <pc:sldMk cId="2601131958" sldId="310"/>
            <ac:spMk id="4" creationId="{08EC155B-385B-8DE3-689E-9AD4A4837F25}"/>
          </ac:spMkLst>
        </pc:spChg>
        <pc:spChg chg="add mod">
          <ac:chgData name="Mohammad Odeh" userId="a5cf36f9-9959-4fa6-a52f-2b5afba24f1f" providerId="ADAL" clId="{41C737E8-7044-46BF-AEED-EA44B75CBE3E}" dt="2026-04-26T20:09:47.523" v="1032" actId="14100"/>
          <ac:spMkLst>
            <pc:docMk/>
            <pc:sldMk cId="2601131958" sldId="310"/>
            <ac:spMk id="8" creationId="{0F1F987E-F693-A82A-8717-B7B661DCCF8E}"/>
          </ac:spMkLst>
        </pc:spChg>
        <pc:picChg chg="add mod">
          <ac:chgData name="Mohammad Odeh" userId="a5cf36f9-9959-4fa6-a52f-2b5afba24f1f" providerId="ADAL" clId="{41C737E8-7044-46BF-AEED-EA44B75CBE3E}" dt="2026-04-26T20:08:44.059" v="1027" actId="962"/>
          <ac:picMkLst>
            <pc:docMk/>
            <pc:sldMk cId="2601131958" sldId="310"/>
            <ac:picMk id="3" creationId="{7581BD22-066B-337B-3A54-775C8EC85ECA}"/>
          </ac:picMkLst>
        </pc:picChg>
        <pc:picChg chg="del">
          <ac:chgData name="Mohammad Odeh" userId="a5cf36f9-9959-4fa6-a52f-2b5afba24f1f" providerId="ADAL" clId="{41C737E8-7044-46BF-AEED-EA44B75CBE3E}" dt="2026-04-26T20:08:33.923" v="1022" actId="478"/>
          <ac:picMkLst>
            <pc:docMk/>
            <pc:sldMk cId="2601131958" sldId="310"/>
            <ac:picMk id="7" creationId="{78629202-FCDE-7E74-5FA4-AFBE9141A2BA}"/>
          </ac:picMkLst>
        </pc:picChg>
      </pc:sldChg>
      <pc:sldChg chg="addSp delSp modSp add mod modAnim">
        <pc:chgData name="Mohammad Odeh" userId="a5cf36f9-9959-4fa6-a52f-2b5afba24f1f" providerId="ADAL" clId="{41C737E8-7044-46BF-AEED-EA44B75CBE3E}" dt="2026-04-26T20:33:05.506" v="1233"/>
        <pc:sldMkLst>
          <pc:docMk/>
          <pc:sldMk cId="2360124915" sldId="311"/>
        </pc:sldMkLst>
        <pc:spChg chg="mod">
          <ac:chgData name="Mohammad Odeh" userId="a5cf36f9-9959-4fa6-a52f-2b5afba24f1f" providerId="ADAL" clId="{41C737E8-7044-46BF-AEED-EA44B75CBE3E}" dt="2026-04-26T20:10:17.798" v="1047" actId="20577"/>
          <ac:spMkLst>
            <pc:docMk/>
            <pc:sldMk cId="2360124915" sldId="311"/>
            <ac:spMk id="4" creationId="{8948BBE6-5985-3D3A-C38A-C793CEBFEE20}"/>
          </ac:spMkLst>
        </pc:spChg>
        <pc:spChg chg="mod">
          <ac:chgData name="Mohammad Odeh" userId="a5cf36f9-9959-4fa6-a52f-2b5afba24f1f" providerId="ADAL" clId="{41C737E8-7044-46BF-AEED-EA44B75CBE3E}" dt="2026-04-26T20:11:26.228" v="1054"/>
          <ac:spMkLst>
            <pc:docMk/>
            <pc:sldMk cId="2360124915" sldId="311"/>
            <ac:spMk id="8" creationId="{C6BC7815-BAA0-C473-7517-1933C8AEC417}"/>
          </ac:spMkLst>
        </pc:spChg>
        <pc:picChg chg="del">
          <ac:chgData name="Mohammad Odeh" userId="a5cf36f9-9959-4fa6-a52f-2b5afba24f1f" providerId="ADAL" clId="{41C737E8-7044-46BF-AEED-EA44B75CBE3E}" dt="2026-04-26T20:10:58.091" v="1048" actId="478"/>
          <ac:picMkLst>
            <pc:docMk/>
            <pc:sldMk cId="2360124915" sldId="311"/>
            <ac:picMk id="3" creationId="{EE796F9F-5252-3841-DB31-F47A9E1676B4}"/>
          </ac:picMkLst>
        </pc:picChg>
        <pc:picChg chg="add mod">
          <ac:chgData name="Mohammad Odeh" userId="a5cf36f9-9959-4fa6-a52f-2b5afba24f1f" providerId="ADAL" clId="{41C737E8-7044-46BF-AEED-EA44B75CBE3E}" dt="2026-04-26T20:11:08.891" v="1053" actId="962"/>
          <ac:picMkLst>
            <pc:docMk/>
            <pc:sldMk cId="2360124915" sldId="311"/>
            <ac:picMk id="5" creationId="{87EB292B-082D-B425-1A94-DB918B272294}"/>
          </ac:picMkLst>
        </pc:picChg>
      </pc:sldChg>
      <pc:sldChg chg="addSp delSp modSp add mod">
        <pc:chgData name="Mohammad Odeh" userId="a5cf36f9-9959-4fa6-a52f-2b5afba24f1f" providerId="ADAL" clId="{41C737E8-7044-46BF-AEED-EA44B75CBE3E}" dt="2026-04-26T20:13:22.762" v="1107" actId="20577"/>
        <pc:sldMkLst>
          <pc:docMk/>
          <pc:sldMk cId="358590398" sldId="312"/>
        </pc:sldMkLst>
        <pc:spChg chg="mod">
          <ac:chgData name="Mohammad Odeh" userId="a5cf36f9-9959-4fa6-a52f-2b5afba24f1f" providerId="ADAL" clId="{41C737E8-7044-46BF-AEED-EA44B75CBE3E}" dt="2026-04-26T20:13:22.762" v="1107" actId="20577"/>
          <ac:spMkLst>
            <pc:docMk/>
            <pc:sldMk cId="358590398" sldId="312"/>
            <ac:spMk id="4" creationId="{6D93D4DC-9D3E-975A-3051-8DEB79500027}"/>
          </ac:spMkLst>
        </pc:spChg>
        <pc:spChg chg="mod">
          <ac:chgData name="Mohammad Odeh" userId="a5cf36f9-9959-4fa6-a52f-2b5afba24f1f" providerId="ADAL" clId="{41C737E8-7044-46BF-AEED-EA44B75CBE3E}" dt="2026-04-26T20:13:19.211" v="1105"/>
          <ac:spMkLst>
            <pc:docMk/>
            <pc:sldMk cId="358590398" sldId="312"/>
            <ac:spMk id="8" creationId="{90823D7F-8747-6955-4F2A-3A6E3AA7CA81}"/>
          </ac:spMkLst>
        </pc:spChg>
        <pc:picChg chg="add mod">
          <ac:chgData name="Mohammad Odeh" userId="a5cf36f9-9959-4fa6-a52f-2b5afba24f1f" providerId="ADAL" clId="{41C737E8-7044-46BF-AEED-EA44B75CBE3E}" dt="2026-04-26T20:12:35.956" v="1078" actId="27614"/>
          <ac:picMkLst>
            <pc:docMk/>
            <pc:sldMk cId="358590398" sldId="312"/>
            <ac:picMk id="3" creationId="{5F7181BD-2A17-8E78-D1B8-EDEF5905E296}"/>
          </ac:picMkLst>
        </pc:picChg>
        <pc:picChg chg="del">
          <ac:chgData name="Mohammad Odeh" userId="a5cf36f9-9959-4fa6-a52f-2b5afba24f1f" providerId="ADAL" clId="{41C737E8-7044-46BF-AEED-EA44B75CBE3E}" dt="2026-04-26T20:12:28.344" v="1074" actId="478"/>
          <ac:picMkLst>
            <pc:docMk/>
            <pc:sldMk cId="358590398" sldId="312"/>
            <ac:picMk id="5" creationId="{8646EDAA-3C9A-4117-0D71-F49AF9AA26CF}"/>
          </ac:picMkLst>
        </pc:picChg>
      </pc:sldChg>
      <pc:sldChg chg="addSp delSp modSp add mod ord modAnim">
        <pc:chgData name="Mohammad Odeh" userId="a5cf36f9-9959-4fa6-a52f-2b5afba24f1f" providerId="ADAL" clId="{41C737E8-7044-46BF-AEED-EA44B75CBE3E}" dt="2026-04-26T20:32:55.065" v="1231"/>
        <pc:sldMkLst>
          <pc:docMk/>
          <pc:sldMk cId="179064578" sldId="313"/>
        </pc:sldMkLst>
        <pc:spChg chg="mod">
          <ac:chgData name="Mohammad Odeh" userId="a5cf36f9-9959-4fa6-a52f-2b5afba24f1f" providerId="ADAL" clId="{41C737E8-7044-46BF-AEED-EA44B75CBE3E}" dt="2026-04-26T20:17:29.872" v="1170" actId="20577"/>
          <ac:spMkLst>
            <pc:docMk/>
            <pc:sldMk cId="179064578" sldId="313"/>
            <ac:spMk id="4" creationId="{58857BDD-BA27-256B-7700-C1BE744DAC32}"/>
          </ac:spMkLst>
        </pc:spChg>
        <pc:spChg chg="mod">
          <ac:chgData name="Mohammad Odeh" userId="a5cf36f9-9959-4fa6-a52f-2b5afba24f1f" providerId="ADAL" clId="{41C737E8-7044-46BF-AEED-EA44B75CBE3E}" dt="2026-04-26T20:17:55.274" v="1172" actId="782"/>
          <ac:spMkLst>
            <pc:docMk/>
            <pc:sldMk cId="179064578" sldId="313"/>
            <ac:spMk id="8" creationId="{8D44B8F1-7429-3F2C-C472-5E4DC3DF74CC}"/>
          </ac:spMkLst>
        </pc:spChg>
        <pc:picChg chg="del">
          <ac:chgData name="Mohammad Odeh" userId="a5cf36f9-9959-4fa6-a52f-2b5afba24f1f" providerId="ADAL" clId="{41C737E8-7044-46BF-AEED-EA44B75CBE3E}" dt="2026-04-26T20:15:08.748" v="1121" actId="478"/>
          <ac:picMkLst>
            <pc:docMk/>
            <pc:sldMk cId="179064578" sldId="313"/>
            <ac:picMk id="3" creationId="{C65EA793-F41F-798B-6F7D-7C8CE4E60EAE}"/>
          </ac:picMkLst>
        </pc:picChg>
        <pc:picChg chg="add del mod">
          <ac:chgData name="Mohammad Odeh" userId="a5cf36f9-9959-4fa6-a52f-2b5afba24f1f" providerId="ADAL" clId="{41C737E8-7044-46BF-AEED-EA44B75CBE3E}" dt="2026-04-26T20:17:11.275" v="1132" actId="478"/>
          <ac:picMkLst>
            <pc:docMk/>
            <pc:sldMk cId="179064578" sldId="313"/>
            <ac:picMk id="5" creationId="{F29172F5-AACA-A541-1B8B-1783AA77AFAD}"/>
          </ac:picMkLst>
        </pc:picChg>
        <pc:picChg chg="add mod">
          <ac:chgData name="Mohammad Odeh" userId="a5cf36f9-9959-4fa6-a52f-2b5afba24f1f" providerId="ADAL" clId="{41C737E8-7044-46BF-AEED-EA44B75CBE3E}" dt="2026-04-26T20:17:19.404" v="1136" actId="27614"/>
          <ac:picMkLst>
            <pc:docMk/>
            <pc:sldMk cId="179064578" sldId="313"/>
            <ac:picMk id="9" creationId="{E3AEA543-D280-4FB6-8482-95899E93E4E3}"/>
          </ac:picMkLst>
        </pc:picChg>
      </pc:sldChg>
      <pc:sldChg chg="addSp delSp modSp add mod">
        <pc:chgData name="Mohammad Odeh" userId="a5cf36f9-9959-4fa6-a52f-2b5afba24f1f" providerId="ADAL" clId="{41C737E8-7044-46BF-AEED-EA44B75CBE3E}" dt="2026-04-26T20:36:28.178" v="1280" actId="20577"/>
        <pc:sldMkLst>
          <pc:docMk/>
          <pc:sldMk cId="3372479626" sldId="314"/>
        </pc:sldMkLst>
        <pc:spChg chg="mod">
          <ac:chgData name="Mohammad Odeh" userId="a5cf36f9-9959-4fa6-a52f-2b5afba24f1f" providerId="ADAL" clId="{41C737E8-7044-46BF-AEED-EA44B75CBE3E}" dt="2026-04-26T20:36:28.178" v="1280" actId="20577"/>
          <ac:spMkLst>
            <pc:docMk/>
            <pc:sldMk cId="3372479626" sldId="314"/>
            <ac:spMk id="2" creationId="{9185A865-AFC3-F502-875C-002B26963274}"/>
          </ac:spMkLst>
        </pc:spChg>
        <pc:picChg chg="add mod">
          <ac:chgData name="Mohammad Odeh" userId="a5cf36f9-9959-4fa6-a52f-2b5afba24f1f" providerId="ADAL" clId="{41C737E8-7044-46BF-AEED-EA44B75CBE3E}" dt="2026-04-26T20:20:15.585" v="1187" actId="14100"/>
          <ac:picMkLst>
            <pc:docMk/>
            <pc:sldMk cId="3372479626" sldId="314"/>
            <ac:picMk id="4" creationId="{209AC7B4-1817-FDD0-72DC-EDEC37F8072C}"/>
          </ac:picMkLst>
        </pc:picChg>
        <pc:picChg chg="del">
          <ac:chgData name="Mohammad Odeh" userId="a5cf36f9-9959-4fa6-a52f-2b5afba24f1f" providerId="ADAL" clId="{41C737E8-7044-46BF-AEED-EA44B75CBE3E}" dt="2026-04-26T20:20:00.259" v="1183" actId="478"/>
          <ac:picMkLst>
            <pc:docMk/>
            <pc:sldMk cId="3372479626" sldId="314"/>
            <ac:picMk id="22" creationId="{729A24E1-B91E-B06B-44A0-DF2AC41EA18E}"/>
          </ac:picMkLst>
        </pc:picChg>
      </pc:sldChg>
      <pc:sldChg chg="add del">
        <pc:chgData name="Mohammad Odeh" userId="a5cf36f9-9959-4fa6-a52f-2b5afba24f1f" providerId="ADAL" clId="{41C737E8-7044-46BF-AEED-EA44B75CBE3E}" dt="2026-04-26T20:20:17.156" v="1188" actId="47"/>
        <pc:sldMkLst>
          <pc:docMk/>
          <pc:sldMk cId="610902413" sldId="315"/>
        </pc:sldMkLst>
      </pc:sldChg>
      <pc:sldChg chg="addSp delSp modSp add mod">
        <pc:chgData name="Mohammad Odeh" userId="a5cf36f9-9959-4fa6-a52f-2b5afba24f1f" providerId="ADAL" clId="{41C737E8-7044-46BF-AEED-EA44B75CBE3E}" dt="2026-04-26T20:39:17.625" v="1311" actId="14100"/>
        <pc:sldMkLst>
          <pc:docMk/>
          <pc:sldMk cId="843964479" sldId="315"/>
        </pc:sldMkLst>
        <pc:spChg chg="mod">
          <ac:chgData name="Mohammad Odeh" userId="a5cf36f9-9959-4fa6-a52f-2b5afba24f1f" providerId="ADAL" clId="{41C737E8-7044-46BF-AEED-EA44B75CBE3E}" dt="2026-04-26T20:36:43.609" v="1294" actId="20577"/>
          <ac:spMkLst>
            <pc:docMk/>
            <pc:sldMk cId="843964479" sldId="315"/>
            <ac:spMk id="2" creationId="{ED089A6D-DBE6-BEEA-82AC-17F16DFE9B85}"/>
          </ac:spMkLst>
        </pc:spChg>
        <pc:spChg chg="add del mod">
          <ac:chgData name="Mohammad Odeh" userId="a5cf36f9-9959-4fa6-a52f-2b5afba24f1f" providerId="ADAL" clId="{41C737E8-7044-46BF-AEED-EA44B75CBE3E}" dt="2026-04-26T20:38:26.570" v="1304" actId="478"/>
          <ac:spMkLst>
            <pc:docMk/>
            <pc:sldMk cId="843964479" sldId="315"/>
            <ac:spMk id="5" creationId="{2737B511-BEEA-6662-0850-2F14B582F7A3}"/>
          </ac:spMkLst>
        </pc:spChg>
        <pc:spChg chg="add mod">
          <ac:chgData name="Mohammad Odeh" userId="a5cf36f9-9959-4fa6-a52f-2b5afba24f1f" providerId="ADAL" clId="{41C737E8-7044-46BF-AEED-EA44B75CBE3E}" dt="2026-04-26T20:39:17.625" v="1311" actId="14100"/>
          <ac:spMkLst>
            <pc:docMk/>
            <pc:sldMk cId="843964479" sldId="315"/>
            <ac:spMk id="8" creationId="{50D8020E-9C72-21B3-C7EC-0337F473835A}"/>
          </ac:spMkLst>
        </pc:spChg>
        <pc:picChg chg="del">
          <ac:chgData name="Mohammad Odeh" userId="a5cf36f9-9959-4fa6-a52f-2b5afba24f1f" providerId="ADAL" clId="{41C737E8-7044-46BF-AEED-EA44B75CBE3E}" dt="2026-04-26T20:36:45.813" v="1295" actId="478"/>
          <ac:picMkLst>
            <pc:docMk/>
            <pc:sldMk cId="843964479" sldId="315"/>
            <ac:picMk id="4" creationId="{5BF24B5B-5142-DDB0-4768-D4F62916895D}"/>
          </ac:picMkLst>
        </pc:picChg>
      </pc:sldChg>
      <pc:sldMasterChg chg="modSldLayout">
        <pc:chgData name="Mohammad Odeh" userId="a5cf36f9-9959-4fa6-a52f-2b5afba24f1f" providerId="ADAL" clId="{41C737E8-7044-46BF-AEED-EA44B75CBE3E}" dt="2026-04-26T19:50:08.396" v="822" actId="478"/>
        <pc:sldMasterMkLst>
          <pc:docMk/>
          <pc:sldMasterMk cId="946163275" sldId="2147483648"/>
        </pc:sldMasterMkLst>
        <pc:sldLayoutChg chg="delSp mod">
          <pc:chgData name="Mohammad Odeh" userId="a5cf36f9-9959-4fa6-a52f-2b5afba24f1f" providerId="ADAL" clId="{41C737E8-7044-46BF-AEED-EA44B75CBE3E}" dt="2026-04-26T18:47:19.350" v="372" actId="478"/>
          <pc:sldLayoutMkLst>
            <pc:docMk/>
            <pc:sldMasterMk cId="946163275" sldId="2147483648"/>
            <pc:sldLayoutMk cId="1334038435" sldId="2147483649"/>
          </pc:sldLayoutMkLst>
          <pc:spChg chg="del">
            <ac:chgData name="Mohammad Odeh" userId="a5cf36f9-9959-4fa6-a52f-2b5afba24f1f" providerId="ADAL" clId="{41C737E8-7044-46BF-AEED-EA44B75CBE3E}" dt="2026-04-26T18:47:19.350" v="372" actId="478"/>
            <ac:spMkLst>
              <pc:docMk/>
              <pc:sldMasterMk cId="946163275" sldId="2147483648"/>
              <pc:sldLayoutMk cId="1334038435" sldId="2147483649"/>
              <ac:spMk id="8" creationId="{51DD44D8-4A8F-4693-B90A-166855B29D25}"/>
            </ac:spMkLst>
          </pc:spChg>
        </pc:sldLayoutChg>
        <pc:sldLayoutChg chg="delSp mod">
          <pc:chgData name="Mohammad Odeh" userId="a5cf36f9-9959-4fa6-a52f-2b5afba24f1f" providerId="ADAL" clId="{41C737E8-7044-46BF-AEED-EA44B75CBE3E}" dt="2026-04-26T19:13:24.370" v="629" actId="478"/>
          <pc:sldLayoutMkLst>
            <pc:docMk/>
            <pc:sldMasterMk cId="946163275" sldId="2147483648"/>
            <pc:sldLayoutMk cId="1350103997" sldId="2147483658"/>
          </pc:sldLayoutMkLst>
          <pc:spChg chg="del">
            <ac:chgData name="Mohammad Odeh" userId="a5cf36f9-9959-4fa6-a52f-2b5afba24f1f" providerId="ADAL" clId="{41C737E8-7044-46BF-AEED-EA44B75CBE3E}" dt="2026-04-26T19:13:24.370" v="629" actId="478"/>
            <ac:spMkLst>
              <pc:docMk/>
              <pc:sldMasterMk cId="946163275" sldId="2147483648"/>
              <pc:sldLayoutMk cId="1350103997" sldId="2147483658"/>
              <ac:spMk id="8" creationId="{1508F53F-6AA2-4060-904A-BC90211DC043}"/>
            </ac:spMkLst>
          </pc:spChg>
        </pc:sldLayoutChg>
        <pc:sldLayoutChg chg="delSp mod">
          <pc:chgData name="Mohammad Odeh" userId="a5cf36f9-9959-4fa6-a52f-2b5afba24f1f" providerId="ADAL" clId="{41C737E8-7044-46BF-AEED-EA44B75CBE3E}" dt="2026-04-26T19:50:08.396" v="822" actId="478"/>
          <pc:sldLayoutMkLst>
            <pc:docMk/>
            <pc:sldMasterMk cId="946163275" sldId="2147483648"/>
            <pc:sldLayoutMk cId="2049663139" sldId="2147483664"/>
          </pc:sldLayoutMkLst>
          <pc:spChg chg="del">
            <ac:chgData name="Mohammad Odeh" userId="a5cf36f9-9959-4fa6-a52f-2b5afba24f1f" providerId="ADAL" clId="{41C737E8-7044-46BF-AEED-EA44B75CBE3E}" dt="2026-04-26T19:50:08.396" v="822" actId="478"/>
            <ac:spMkLst>
              <pc:docMk/>
              <pc:sldMasterMk cId="946163275" sldId="2147483648"/>
              <pc:sldLayoutMk cId="2049663139" sldId="2147483664"/>
              <ac:spMk id="8" creationId="{51DD44D8-4A8F-4693-B90A-166855B29D25}"/>
            </ac:spMkLst>
          </pc:spChg>
        </pc:sldLayoutChg>
        <pc:sldLayoutChg chg="delSp mod">
          <pc:chgData name="Mohammad Odeh" userId="a5cf36f9-9959-4fa6-a52f-2b5afba24f1f" providerId="ADAL" clId="{41C737E8-7044-46BF-AEED-EA44B75CBE3E}" dt="2026-04-26T19:43:48.733" v="755" actId="478"/>
          <pc:sldLayoutMkLst>
            <pc:docMk/>
            <pc:sldMasterMk cId="946163275" sldId="2147483648"/>
            <pc:sldLayoutMk cId="384389291" sldId="2147483666"/>
          </pc:sldLayoutMkLst>
          <pc:spChg chg="del">
            <ac:chgData name="Mohammad Odeh" userId="a5cf36f9-9959-4fa6-a52f-2b5afba24f1f" providerId="ADAL" clId="{41C737E8-7044-46BF-AEED-EA44B75CBE3E}" dt="2026-04-26T19:43:48.733" v="755" actId="478"/>
            <ac:spMkLst>
              <pc:docMk/>
              <pc:sldMasterMk cId="946163275" sldId="2147483648"/>
              <pc:sldLayoutMk cId="384389291" sldId="2147483666"/>
              <ac:spMk id="8" creationId="{FA5285E0-8F27-49C4-AADF-92A3B72D41FD}"/>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4/27/2026</a:t>
            </a:fld>
            <a:endParaRPr lang="en-US"/>
          </a:p>
        </p:txBody>
      </p:sp>
      <p:sp>
        <p:nvSpPr>
          <p:cNvPr id="4" name="Footer Placeholder 3">
            <a:extLst>
              <a:ext uri="{FF2B5EF4-FFF2-40B4-BE49-F238E27FC236}">
                <a16:creationId xmlns:a16="http://schemas.microsoft.com/office/drawing/2014/main" xmlns=""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9EC30E-1A71-4188-9BE7-E2A64929A436}" type="datetimeFigureOut">
              <a:rPr lang="en-US" noProof="0" smtClean="0"/>
              <a:t>4/27/2026</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0193B-564F-4854-8A52-728F3FB19C85}" type="slidenum">
              <a:rPr lang="en-US" noProof="0" smtClean="0"/>
              <a:t>1</a:t>
            </a:fld>
            <a:endParaRPr lang="en-US" noProof="0"/>
          </a:p>
        </p:txBody>
      </p:sp>
    </p:spTree>
    <p:extLst>
      <p:ext uri="{BB962C8B-B14F-4D97-AF65-F5344CB8AC3E}">
        <p14:creationId xmlns:p14="http://schemas.microsoft.com/office/powerpoint/2010/main" val="2796273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DA6DDE4-8D5D-6DC0-7628-980D99356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FCDC95F-F747-D26B-B293-94E266ABF2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CC3A854-1F94-155A-5355-D3DF628240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179DC7E3-C6F5-08B8-6A8A-0BCE0FF5E368}"/>
              </a:ext>
            </a:extLst>
          </p:cNvPr>
          <p:cNvSpPr>
            <a:spLocks noGrp="1"/>
          </p:cNvSpPr>
          <p:nvPr>
            <p:ph type="sldNum" sz="quarter" idx="5"/>
          </p:nvPr>
        </p:nvSpPr>
        <p:spPr/>
        <p:txBody>
          <a:bodyPr/>
          <a:lstStyle/>
          <a:p>
            <a:fld id="{8530193B-564F-4854-8A52-728F3FB19C85}" type="slidenum">
              <a:rPr lang="en-US" noProof="0" smtClean="0"/>
              <a:t>2</a:t>
            </a:fld>
            <a:endParaRPr lang="en-US" noProof="0"/>
          </a:p>
        </p:txBody>
      </p:sp>
    </p:spTree>
    <p:extLst>
      <p:ext uri="{BB962C8B-B14F-4D97-AF65-F5344CB8AC3E}">
        <p14:creationId xmlns:p14="http://schemas.microsoft.com/office/powerpoint/2010/main" val="3983329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0193B-564F-4854-8A52-728F3FB19C85}" type="slidenum">
              <a:rPr lang="en-US" noProof="0" smtClean="0"/>
              <a:t>3</a:t>
            </a:fld>
            <a:endParaRPr lang="en-US" noProof="0"/>
          </a:p>
        </p:txBody>
      </p:sp>
    </p:spTree>
    <p:extLst>
      <p:ext uri="{BB962C8B-B14F-4D97-AF65-F5344CB8AC3E}">
        <p14:creationId xmlns:p14="http://schemas.microsoft.com/office/powerpoint/2010/main" val="3570494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94A354-B893-3E51-C0BB-9E3D53EBE8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A839CA1-0697-5B35-05B1-5EB910D7AC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9B5BFA2-2CF8-8B30-73B7-44D8FC4848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C5231CF1-8CC3-1691-10EE-6ED3D3F536CC}"/>
              </a:ext>
            </a:extLst>
          </p:cNvPr>
          <p:cNvSpPr>
            <a:spLocks noGrp="1"/>
          </p:cNvSpPr>
          <p:nvPr>
            <p:ph type="sldNum" sz="quarter" idx="5"/>
          </p:nvPr>
        </p:nvSpPr>
        <p:spPr/>
        <p:txBody>
          <a:bodyPr/>
          <a:lstStyle/>
          <a:p>
            <a:fld id="{8530193B-564F-4854-8A52-728F3FB19C85}" type="slidenum">
              <a:rPr lang="en-US" noProof="0" smtClean="0"/>
              <a:t>4</a:t>
            </a:fld>
            <a:endParaRPr lang="en-US" noProof="0"/>
          </a:p>
        </p:txBody>
      </p:sp>
    </p:spTree>
    <p:extLst>
      <p:ext uri="{BB962C8B-B14F-4D97-AF65-F5344CB8AC3E}">
        <p14:creationId xmlns:p14="http://schemas.microsoft.com/office/powerpoint/2010/main" val="181883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9945182-8684-40AD-4D0B-09D5D32599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4AB4524-FE44-0686-F34E-096652926D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1975675-F862-61F3-A831-B31C6EB333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EDD4F39B-FE28-65D5-313D-FBC92466FF9B}"/>
              </a:ext>
            </a:extLst>
          </p:cNvPr>
          <p:cNvSpPr>
            <a:spLocks noGrp="1"/>
          </p:cNvSpPr>
          <p:nvPr>
            <p:ph type="sldNum" sz="quarter" idx="5"/>
          </p:nvPr>
        </p:nvSpPr>
        <p:spPr/>
        <p:txBody>
          <a:bodyPr/>
          <a:lstStyle/>
          <a:p>
            <a:fld id="{8530193B-564F-4854-8A52-728F3FB19C85}" type="slidenum">
              <a:rPr lang="en-US" noProof="0" smtClean="0"/>
              <a:t>5</a:t>
            </a:fld>
            <a:endParaRPr lang="en-US" noProof="0"/>
          </a:p>
        </p:txBody>
      </p:sp>
    </p:spTree>
    <p:extLst>
      <p:ext uri="{BB962C8B-B14F-4D97-AF65-F5344CB8AC3E}">
        <p14:creationId xmlns:p14="http://schemas.microsoft.com/office/powerpoint/2010/main" val="2997990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B9353F4-C4EE-49A0-9985-DC3F18D7A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E009E88-2B7C-6C3C-9519-7B9D15C80A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B669682-03E7-237D-41E7-0578C5A4A0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E24C000E-C7F5-C40F-37E7-86F12F4D73D2}"/>
              </a:ext>
            </a:extLst>
          </p:cNvPr>
          <p:cNvSpPr>
            <a:spLocks noGrp="1"/>
          </p:cNvSpPr>
          <p:nvPr>
            <p:ph type="sldNum" sz="quarter" idx="5"/>
          </p:nvPr>
        </p:nvSpPr>
        <p:spPr/>
        <p:txBody>
          <a:bodyPr/>
          <a:lstStyle/>
          <a:p>
            <a:fld id="{8530193B-564F-4854-8A52-728F3FB19C85}" type="slidenum">
              <a:rPr lang="en-US" noProof="0" smtClean="0"/>
              <a:t>6</a:t>
            </a:fld>
            <a:endParaRPr lang="en-US" noProof="0"/>
          </a:p>
        </p:txBody>
      </p:sp>
    </p:spTree>
    <p:extLst>
      <p:ext uri="{BB962C8B-B14F-4D97-AF65-F5344CB8AC3E}">
        <p14:creationId xmlns:p14="http://schemas.microsoft.com/office/powerpoint/2010/main" val="613789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EAA8B0F-A330-47B5-A916-4011BB33C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A4DFFA4-30BB-C325-FB70-E6F83066E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DB067D59-B4E1-79FD-3E6F-E804716651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1C92083E-D4F8-B708-4852-5D6A002EB314}"/>
              </a:ext>
            </a:extLst>
          </p:cNvPr>
          <p:cNvSpPr>
            <a:spLocks noGrp="1"/>
          </p:cNvSpPr>
          <p:nvPr>
            <p:ph type="sldNum" sz="quarter" idx="5"/>
          </p:nvPr>
        </p:nvSpPr>
        <p:spPr/>
        <p:txBody>
          <a:bodyPr/>
          <a:lstStyle/>
          <a:p>
            <a:fld id="{8530193B-564F-4854-8A52-728F3FB19C85}" type="slidenum">
              <a:rPr lang="en-US" noProof="0" smtClean="0"/>
              <a:t>7</a:t>
            </a:fld>
            <a:endParaRPr lang="en-US" noProof="0"/>
          </a:p>
        </p:txBody>
      </p:sp>
    </p:spTree>
    <p:extLst>
      <p:ext uri="{BB962C8B-B14F-4D97-AF65-F5344CB8AC3E}">
        <p14:creationId xmlns:p14="http://schemas.microsoft.com/office/powerpoint/2010/main" val="991977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27E117C-D2AB-5C9E-E124-A0CDBF96E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0809150-3562-5941-A1E0-FD3AE4974E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1668ED7-7458-9063-70CC-4E0276758C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695B020C-9116-3D20-DCCC-5A4D8A66AD47}"/>
              </a:ext>
            </a:extLst>
          </p:cNvPr>
          <p:cNvSpPr>
            <a:spLocks noGrp="1"/>
          </p:cNvSpPr>
          <p:nvPr>
            <p:ph type="sldNum" sz="quarter" idx="5"/>
          </p:nvPr>
        </p:nvSpPr>
        <p:spPr/>
        <p:txBody>
          <a:bodyPr/>
          <a:lstStyle/>
          <a:p>
            <a:fld id="{8530193B-564F-4854-8A52-728F3FB19C85}" type="slidenum">
              <a:rPr lang="en-US" noProof="0" smtClean="0"/>
              <a:t>8</a:t>
            </a:fld>
            <a:endParaRPr lang="en-US" noProof="0"/>
          </a:p>
        </p:txBody>
      </p:sp>
    </p:spTree>
    <p:extLst>
      <p:ext uri="{BB962C8B-B14F-4D97-AF65-F5344CB8AC3E}">
        <p14:creationId xmlns:p14="http://schemas.microsoft.com/office/powerpoint/2010/main" val="249120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DD839C0-950B-D701-1F63-E5AB1F8DB6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45B4659-B340-8DE0-7E2A-34F4B74122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A28C461-1748-1179-F8EA-52E302DEFF9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xmlns="" id="{75B3EDBB-2F4B-EBE1-46B8-B60BB7A8A25F}"/>
              </a:ext>
            </a:extLst>
          </p:cNvPr>
          <p:cNvSpPr>
            <a:spLocks noGrp="1"/>
          </p:cNvSpPr>
          <p:nvPr>
            <p:ph type="sldNum" sz="quarter" idx="5"/>
          </p:nvPr>
        </p:nvSpPr>
        <p:spPr/>
        <p:txBody>
          <a:bodyPr/>
          <a:lstStyle/>
          <a:p>
            <a:fld id="{8530193B-564F-4854-8A52-728F3FB19C85}" type="slidenum">
              <a:rPr lang="en-US" noProof="0" smtClean="0"/>
              <a:t>9</a:t>
            </a:fld>
            <a:endParaRPr lang="en-US" noProof="0"/>
          </a:p>
        </p:txBody>
      </p:sp>
    </p:spTree>
    <p:extLst>
      <p:ext uri="{BB962C8B-B14F-4D97-AF65-F5344CB8AC3E}">
        <p14:creationId xmlns:p14="http://schemas.microsoft.com/office/powerpoint/2010/main" val="2789099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75C2807-80E2-DD7E-EDD3-2BA08BABEA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C9CA413-3744-B0B4-B11C-115B677319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D09DDBF8-407F-9DEA-67A5-4D63029499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51E454A0-0485-5366-38A4-E23E82F3B4C1}"/>
              </a:ext>
            </a:extLst>
          </p:cNvPr>
          <p:cNvSpPr>
            <a:spLocks noGrp="1"/>
          </p:cNvSpPr>
          <p:nvPr>
            <p:ph type="sldNum" sz="quarter" idx="5"/>
          </p:nvPr>
        </p:nvSpPr>
        <p:spPr/>
        <p:txBody>
          <a:bodyPr/>
          <a:lstStyle/>
          <a:p>
            <a:fld id="{8530193B-564F-4854-8A52-728F3FB19C85}" type="slidenum">
              <a:rPr lang="en-US" noProof="0" smtClean="0"/>
              <a:t>16</a:t>
            </a:fld>
            <a:endParaRPr lang="en-US" noProof="0"/>
          </a:p>
        </p:txBody>
      </p:sp>
    </p:spTree>
    <p:extLst>
      <p:ext uri="{BB962C8B-B14F-4D97-AF65-F5344CB8AC3E}">
        <p14:creationId xmlns:p14="http://schemas.microsoft.com/office/powerpoint/2010/main" val="2608499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xmlns="" id="{EB7F0EE8-BE52-4A79-8FC8-4A2487FA01FC}"/>
              </a:ext>
            </a:extLst>
          </p:cNvPr>
          <p:cNvSpPr>
            <a:spLocks noGrp="1"/>
          </p:cNvSpPr>
          <p:nvPr>
            <p:ph type="pic" sz="quarter" idx="10" hasCustomPrompt="1"/>
          </p:nvPr>
        </p:nvSpPr>
        <p:spPr>
          <a:xfrm>
            <a:off x="0" y="0"/>
            <a:ext cx="9780588" cy="6804025"/>
          </a:xfrm>
          <a:solidFill>
            <a:schemeClr val="bg1">
              <a:lumMod val="85000"/>
            </a:schemeClr>
          </a:solidFill>
        </p:spPr>
        <p:txBody>
          <a:bodyPr tIns="1728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a:r>
              <a:rPr lang="en-US" noProof="0"/>
              <a:t>Click to edit Master subtitle style</a:t>
            </a:r>
          </a:p>
        </p:txBody>
      </p:sp>
      <p:sp>
        <p:nvSpPr>
          <p:cNvPr id="13" name="Rectangle 12">
            <a:extLst>
              <a:ext uri="{FF2B5EF4-FFF2-40B4-BE49-F238E27FC236}">
                <a16:creationId xmlns:a16="http://schemas.microsoft.com/office/drawing/2014/main" xmlns=""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xmlns=""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xmlns=""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xmlns="" id="{EB7F0EE8-BE52-4A79-8FC8-4A2487FA01FC}"/>
              </a:ext>
            </a:extLst>
          </p:cNvPr>
          <p:cNvSpPr>
            <a:spLocks noGrp="1"/>
          </p:cNvSpPr>
          <p:nvPr>
            <p:ph type="pic" sz="quarter" idx="10" hasCustomPrompt="1"/>
          </p:nvPr>
        </p:nvSpPr>
        <p:spPr>
          <a:xfrm>
            <a:off x="0" y="0"/>
            <a:ext cx="9780588" cy="6371351"/>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6235700" y="2204792"/>
            <a:ext cx="5956300" cy="1944000"/>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section divider</a:t>
            </a:r>
          </a:p>
        </p:txBody>
      </p:sp>
      <p:sp>
        <p:nvSpPr>
          <p:cNvPr id="7" name="Subtitle 2">
            <a:extLst>
              <a:ext uri="{FF2B5EF4-FFF2-40B4-BE49-F238E27FC236}">
                <a16:creationId xmlns:a16="http://schemas.microsoft.com/office/drawing/2014/main" xmlns="" id="{9E4D4535-D519-40ED-B8A4-2EA1276BB652}"/>
              </a:ext>
            </a:extLst>
          </p:cNvPr>
          <p:cNvSpPr>
            <a:spLocks noGrp="1"/>
          </p:cNvSpPr>
          <p:nvPr>
            <p:ph type="body" sz="quarter" idx="13" hasCustomPrompt="1"/>
          </p:nvPr>
        </p:nvSpPr>
        <p:spPr>
          <a:xfrm>
            <a:off x="6235700" y="4148860"/>
            <a:ext cx="5956300" cy="1100565"/>
          </a:xfrm>
          <a:solidFill>
            <a:schemeClr val="tx1">
              <a:alpha val="80000"/>
            </a:schemeClr>
          </a:solidFill>
        </p:spPr>
        <p:txBody>
          <a:bodyPr lIns="180000" tIns="180000" rIns="252000" bIns="180000"/>
          <a:lstStyle>
            <a:lvl1pPr marL="0" indent="0" algn="r">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xmlns=""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xmlns="" id="{51DD44D8-4A8F-4693-B90A-166855B29D25}"/>
              </a:ext>
            </a:extLst>
          </p:cNvPr>
          <p:cNvSpPr/>
          <p:nvPr userDrawn="1"/>
        </p:nvSpPr>
        <p:spPr>
          <a:xfrm>
            <a:off x="9780588"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xmlns=""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xmlns=""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xmlns=""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43715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er Slide 2">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xmlns="" id="{EB7F0EE8-BE52-4A79-8FC8-4A2487FA01FC}"/>
              </a:ext>
            </a:extLst>
          </p:cNvPr>
          <p:cNvSpPr>
            <a:spLocks noGrp="1"/>
          </p:cNvSpPr>
          <p:nvPr>
            <p:ph type="pic" sz="quarter" idx="10" hasCustomPrompt="1"/>
          </p:nvPr>
        </p:nvSpPr>
        <p:spPr>
          <a:xfrm>
            <a:off x="2411412" y="0"/>
            <a:ext cx="9780588" cy="6371351"/>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3" name="Title 1">
            <a:extLst>
              <a:ext uri="{FF2B5EF4-FFF2-40B4-BE49-F238E27FC236}">
                <a16:creationId xmlns:a16="http://schemas.microsoft.com/office/drawing/2014/main" xmlns=""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a:lstStyle>
            <a:lvl1pPr>
              <a:defRPr sz="6000" b="1" spc="-300">
                <a:solidFill>
                  <a:schemeClr val="tx1">
                    <a:lumMod val="75000"/>
                    <a:lumOff val="25000"/>
                  </a:schemeClr>
                </a:solidFill>
                <a:latin typeface="+mj-lt"/>
              </a:defRPr>
            </a:lvl1pPr>
          </a:lstStyle>
          <a:p>
            <a:r>
              <a:rPr lang="en-US" noProof="0"/>
              <a:t>Click to edit section divider</a:t>
            </a:r>
          </a:p>
        </p:txBody>
      </p:sp>
      <p:sp>
        <p:nvSpPr>
          <p:cNvPr id="7" name="Subtitle 2">
            <a:extLst>
              <a:ext uri="{FF2B5EF4-FFF2-40B4-BE49-F238E27FC236}">
                <a16:creationId xmlns:a16="http://schemas.microsoft.com/office/drawing/2014/main" xmlns="" id="{9E4D4535-D519-40ED-B8A4-2EA1276BB652}"/>
              </a:ext>
            </a:extLst>
          </p:cNvPr>
          <p:cNvSpPr>
            <a:spLocks noGrp="1"/>
          </p:cNvSpPr>
          <p:nvPr>
            <p:ph type="body" sz="quarter" idx="13" hasCustomPrompt="1"/>
          </p:nvPr>
        </p:nvSpPr>
        <p:spPr>
          <a:xfrm>
            <a:off x="0" y="4110760"/>
            <a:ext cx="5956300" cy="1100565"/>
          </a:xfrm>
          <a:solidFill>
            <a:schemeClr val="tx1">
              <a:alpha val="80000"/>
            </a:schemeClr>
          </a:solidFill>
        </p:spPr>
        <p:txBody>
          <a:bodyPr lIns="252000" tIns="180000" rIns="180000" bIns="180000"/>
          <a:lstStyle>
            <a:lvl1pPr marL="0" indent="0" algn="l">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xmlns=""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xmlns=""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3" name="Rectangle 12">
            <a:extLst>
              <a:ext uri="{FF2B5EF4-FFF2-40B4-BE49-F238E27FC236}">
                <a16:creationId xmlns:a16="http://schemas.microsoft.com/office/drawing/2014/main" xmlns=""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xmlns=""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xmlns=""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282858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Image Layou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890ED7CE-A9D2-4D19-B978-56BFB74E657C}"/>
              </a:ext>
            </a:extLst>
          </p:cNvPr>
          <p:cNvSpPr>
            <a:spLocks noGrp="1"/>
          </p:cNvSpPr>
          <p:nvPr>
            <p:ph type="pic" sz="quarter" idx="14" hasCustomPrompt="1"/>
          </p:nvPr>
        </p:nvSpPr>
        <p:spPr>
          <a:xfrm>
            <a:off x="6096000" y="-1"/>
            <a:ext cx="6096000" cy="6371351"/>
          </a:xfrm>
          <a:solidFill>
            <a:schemeClr val="bg1">
              <a:lumMod val="95000"/>
            </a:schemeClr>
          </a:solidFill>
        </p:spPr>
        <p:txBody>
          <a:bodyPr tIns="1584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10" name="Subtitle 2">
            <a:extLst>
              <a:ext uri="{FF2B5EF4-FFF2-40B4-BE49-F238E27FC236}">
                <a16:creationId xmlns:a16="http://schemas.microsoft.com/office/drawing/2014/main" xmlns="" id="{3FAEED1D-0E66-4F74-9455-675F5CB7EAD4}"/>
              </a:ext>
            </a:extLst>
          </p:cNvPr>
          <p:cNvSpPr>
            <a:spLocks noGrp="1"/>
          </p:cNvSpPr>
          <p:nvPr>
            <p:ph type="body" sz="quarter" idx="32" hasCustomPrompt="1"/>
          </p:nvPr>
        </p:nvSpPr>
        <p:spPr>
          <a:xfrm>
            <a:off x="7111800" y="4787900"/>
            <a:ext cx="4648200" cy="1162800"/>
          </a:xfrm>
          <a:solidFill>
            <a:schemeClr val="tx1">
              <a:alpha val="80000"/>
            </a:schemeClr>
          </a:solidFill>
        </p:spPr>
        <p:txBody>
          <a:bodyPr lIns="180000" tIns="180000" rIns="180000" bIns="180000"/>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A22238F2-C6EC-476F-8371-119AECBA5622}"/>
              </a:ext>
            </a:extLst>
          </p:cNvPr>
          <p:cNvSpPr>
            <a:spLocks noGrp="1"/>
          </p:cNvSpPr>
          <p:nvPr>
            <p:ph sz="half" idx="1"/>
          </p:nvPr>
        </p:nvSpPr>
        <p:spPr>
          <a:xfrm>
            <a:off x="432000" y="2668686"/>
            <a:ext cx="5472000" cy="2999426"/>
          </a:xfrm>
        </p:spPr>
        <p:txBody>
          <a:bodyPr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6" name="Title 5">
            <a:extLst>
              <a:ext uri="{FF2B5EF4-FFF2-40B4-BE49-F238E27FC236}">
                <a16:creationId xmlns:a16="http://schemas.microsoft.com/office/drawing/2014/main" xmlns="" id="{F9B6C8DA-DB85-045E-BB01-128F256E048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50103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 Image Layout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890ED7CE-A9D2-4D19-B978-56BFB74E657C}"/>
              </a:ext>
            </a:extLst>
          </p:cNvPr>
          <p:cNvSpPr>
            <a:spLocks noGrp="1"/>
          </p:cNvSpPr>
          <p:nvPr>
            <p:ph type="pic" sz="quarter" idx="14" hasCustomPrompt="1"/>
          </p:nvPr>
        </p:nvSpPr>
        <p:spPr>
          <a:xfrm>
            <a:off x="0" y="-1"/>
            <a:ext cx="6096000" cy="6371351"/>
          </a:xfrm>
          <a:solidFill>
            <a:schemeClr val="bg1">
              <a:lumMod val="95000"/>
            </a:schemeClr>
          </a:solidFill>
        </p:spPr>
        <p:txBody>
          <a:bodyPr tIns="1584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5118100" y="1869795"/>
            <a:ext cx="6641900" cy="1124345"/>
          </a:xfrm>
          <a:solidFill>
            <a:schemeClr val="bg1">
              <a:lumMod val="95000"/>
            </a:schemeClr>
          </a:solidFill>
        </p:spPr>
        <p:txBody>
          <a:bodyPr lIns="180000" tIns="180000" rIns="180000" bIns="180000"/>
          <a:lstStyle>
            <a:lvl1pPr algn="l">
              <a:defRPr sz="6000" b="1" spc="-300">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xmlns="" id="{3FAEED1D-0E66-4F74-9455-675F5CB7EAD4}"/>
              </a:ext>
            </a:extLst>
          </p:cNvPr>
          <p:cNvSpPr>
            <a:spLocks noGrp="1"/>
          </p:cNvSpPr>
          <p:nvPr>
            <p:ph type="body" sz="quarter" idx="32" hasCustomPrompt="1"/>
          </p:nvPr>
        </p:nvSpPr>
        <p:spPr>
          <a:xfrm>
            <a:off x="5118334" y="2994141"/>
            <a:ext cx="6641626" cy="590155"/>
          </a:xfrm>
          <a:solidFill>
            <a:schemeClr val="tx1">
              <a:alpha val="80000"/>
            </a:schemeClr>
          </a:solidFill>
        </p:spPr>
        <p:txBody>
          <a:bodyPr lIns="180000" tIns="180000" rIns="180000" bIns="180000"/>
          <a:lstStyle>
            <a:lvl1pPr marL="0" indent="0" algn="l">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A22238F2-C6EC-476F-8371-119AECBA5622}"/>
              </a:ext>
            </a:extLst>
          </p:cNvPr>
          <p:cNvSpPr>
            <a:spLocks noGrp="1"/>
          </p:cNvSpPr>
          <p:nvPr>
            <p:ph sz="half" idx="1"/>
          </p:nvPr>
        </p:nvSpPr>
        <p:spPr>
          <a:xfrm>
            <a:off x="6288000" y="3763648"/>
            <a:ext cx="5472000" cy="242835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84389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288DD7-6DAF-436D-B04A-EBCCAA36917C}"/>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xmlns="" id="{E4633398-8EC3-417B-BEA6-101D8F224678}"/>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xmlns="" id="{9322B50D-6A7D-41C6-BA57-613BC231DF36}"/>
              </a:ext>
            </a:extLst>
          </p:cNvPr>
          <p:cNvSpPr>
            <a:spLocks noGrp="1"/>
          </p:cNvSpPr>
          <p:nvPr>
            <p:ph type="body" idx="1"/>
          </p:nvPr>
        </p:nvSpPr>
        <p:spPr>
          <a:xfrm>
            <a:off x="432000" y="2307689"/>
            <a:ext cx="5472000" cy="360000"/>
          </a:xfrm>
        </p:spPr>
        <p:txBody>
          <a:bodyPr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2">
            <a:extLst>
              <a:ext uri="{FF2B5EF4-FFF2-40B4-BE49-F238E27FC236}">
                <a16:creationId xmlns:a16="http://schemas.microsoft.com/office/drawing/2014/main" xmlns="" id="{9FD584DA-F775-47B8-A1D7-6556AD5FCBD2}"/>
              </a:ext>
            </a:extLst>
          </p:cNvPr>
          <p:cNvSpPr>
            <a:spLocks noGrp="1"/>
          </p:cNvSpPr>
          <p:nvPr>
            <p:ph sz="half" idx="2"/>
          </p:nvPr>
        </p:nvSpPr>
        <p:spPr>
          <a:xfrm>
            <a:off x="432000" y="2815037"/>
            <a:ext cx="5472000" cy="337696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xmlns="" id="{78A963F8-6F6E-440E-B3B3-DDE13C083A36}"/>
              </a:ext>
            </a:extLst>
          </p:cNvPr>
          <p:cNvSpPr>
            <a:spLocks noGrp="1"/>
          </p:cNvSpPr>
          <p:nvPr>
            <p:ph type="body" sz="quarter" idx="13"/>
          </p:nvPr>
        </p:nvSpPr>
        <p:spPr>
          <a:xfrm>
            <a:off x="6300000" y="2308214"/>
            <a:ext cx="5472000" cy="358775"/>
          </a:xfrm>
        </p:spPr>
        <p:txBody>
          <a:bodyPr/>
          <a:lstStyle>
            <a:lvl1pPr marL="0" indent="0">
              <a:buNone/>
              <a:defRPr sz="2400" b="1"/>
            </a:lvl1pPr>
          </a:lstStyle>
          <a:p>
            <a:pPr lvl="0"/>
            <a:r>
              <a:rPr lang="en-US" noProof="0"/>
              <a:t>Click to edit Master text styles</a:t>
            </a:r>
          </a:p>
        </p:txBody>
      </p:sp>
      <p:sp>
        <p:nvSpPr>
          <p:cNvPr id="8" name="Text Placeholder 4">
            <a:extLst>
              <a:ext uri="{FF2B5EF4-FFF2-40B4-BE49-F238E27FC236}">
                <a16:creationId xmlns:a16="http://schemas.microsoft.com/office/drawing/2014/main" xmlns="" id="{DF0A5256-B267-47DA-858A-0F3867CB6139}"/>
              </a:ext>
            </a:extLst>
          </p:cNvPr>
          <p:cNvSpPr>
            <a:spLocks noGrp="1"/>
          </p:cNvSpPr>
          <p:nvPr>
            <p:ph type="body" sz="quarter" idx="12"/>
          </p:nvPr>
        </p:nvSpPr>
        <p:spPr>
          <a:xfrm>
            <a:off x="6299887" y="2812214"/>
            <a:ext cx="5472113" cy="337903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18733E7E-50D2-4F6C-9DF2-CF4C98C4B8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0" name="Rectangle 9" descr="Accent block left">
            <a:extLst>
              <a:ext uri="{FF2B5EF4-FFF2-40B4-BE49-F238E27FC236}">
                <a16:creationId xmlns:a16="http://schemas.microsoft.com/office/drawing/2014/main" xmlns="" id="{BBC0CAF5-0DE6-4BEA-824E-124A54A76AC6}"/>
              </a:ext>
              <a:ext uri="{C183D7F6-B498-43B3-948B-1728B52AA6E4}">
                <adec:decorative xmlns:adec="http://schemas.microsoft.com/office/drawing/2017/decorative" xmlns="" val="1"/>
              </a:ext>
            </a:extLst>
          </p:cNvPr>
          <p:cNvSpPr/>
          <p:nvPr userDrawn="1"/>
        </p:nvSpPr>
        <p:spPr>
          <a:xfrm>
            <a:off x="431800" y="2100317"/>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1" name="Rectangle 10" descr="Accent bar right&#10;">
            <a:extLst>
              <a:ext uri="{FF2B5EF4-FFF2-40B4-BE49-F238E27FC236}">
                <a16:creationId xmlns:a16="http://schemas.microsoft.com/office/drawing/2014/main" xmlns="" id="{ED008080-B2F5-441A-8B15-30AE86BBF943}"/>
              </a:ext>
              <a:ext uri="{C183D7F6-B498-43B3-948B-1728B52AA6E4}">
                <adec:decorative xmlns:adec="http://schemas.microsoft.com/office/drawing/2017/decorative" xmlns="" val="1"/>
              </a:ext>
            </a:extLst>
          </p:cNvPr>
          <p:cNvSpPr/>
          <p:nvPr userDrawn="1"/>
        </p:nvSpPr>
        <p:spPr>
          <a:xfrm>
            <a:off x="6299887" y="2100317"/>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2509955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890ED7CE-A9D2-4D19-B978-56BFB74E657C}"/>
              </a:ext>
            </a:extLst>
          </p:cNvPr>
          <p:cNvSpPr>
            <a:spLocks noGrp="1"/>
          </p:cNvSpPr>
          <p:nvPr>
            <p:ph type="pic" sz="quarter" idx="14" hasCustomPrompt="1"/>
          </p:nvPr>
        </p:nvSpPr>
        <p:spPr>
          <a:xfrm>
            <a:off x="0" y="1"/>
            <a:ext cx="12192000" cy="6371350"/>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3" name="Content Placeholder 2">
            <a:extLst>
              <a:ext uri="{FF2B5EF4-FFF2-40B4-BE49-F238E27FC236}">
                <a16:creationId xmlns:a16="http://schemas.microsoft.com/office/drawing/2014/main" xmlns="" id="{A22238F2-C6EC-476F-8371-119AECBA5622}"/>
              </a:ext>
            </a:extLst>
          </p:cNvPr>
          <p:cNvSpPr>
            <a:spLocks noGrp="1"/>
          </p:cNvSpPr>
          <p:nvPr>
            <p:ph sz="half" idx="1" hasCustomPrompt="1"/>
          </p:nvPr>
        </p:nvSpPr>
        <p:spPr>
          <a:xfrm>
            <a:off x="6096000" y="5359400"/>
            <a:ext cx="5664000" cy="565899"/>
          </a:xfrm>
          <a:solidFill>
            <a:schemeClr val="tx1"/>
          </a:solidFill>
        </p:spPr>
        <p:txBody>
          <a:bodyPr lIns="180000" tIns="180000" rIns="180000" bIns="18000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Enter your caption</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xmlns="" id="{8B3D119C-DBF5-4B4F-BE38-7BD7B5C8A5D0}"/>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5" name="Title 4">
            <a:extLst>
              <a:ext uri="{FF2B5EF4-FFF2-40B4-BE49-F238E27FC236}">
                <a16:creationId xmlns:a16="http://schemas.microsoft.com/office/drawing/2014/main" xmlns="" id="{7F8E7C83-06D7-4C5B-85B7-0E5713B4FAB3}"/>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98778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xmlns="" id="{EB7F0EE8-BE52-4A79-8FC8-4A2487FA01FC}"/>
              </a:ext>
            </a:extLst>
          </p:cNvPr>
          <p:cNvSpPr>
            <a:spLocks noGrp="1"/>
          </p:cNvSpPr>
          <p:nvPr>
            <p:ph type="pic" sz="quarter" idx="10" hasCustomPrompt="1"/>
          </p:nvPr>
        </p:nvSpPr>
        <p:spPr>
          <a:xfrm>
            <a:off x="0" y="0"/>
            <a:ext cx="9780102" cy="6804025"/>
          </a:xfrm>
          <a:solidFill>
            <a:schemeClr val="bg1">
              <a:lumMod val="85000"/>
            </a:schemeClr>
          </a:solidFill>
        </p:spPr>
        <p:txBody>
          <a:bodyPr tIns="0"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8458200" y="2798354"/>
            <a:ext cx="3733800" cy="1013684"/>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Thank You</a:t>
            </a:r>
          </a:p>
        </p:txBody>
      </p:sp>
      <p:sp>
        <p:nvSpPr>
          <p:cNvPr id="9" name="Text Placeholder 5">
            <a:extLst>
              <a:ext uri="{FF2B5EF4-FFF2-40B4-BE49-F238E27FC236}">
                <a16:creationId xmlns:a16="http://schemas.microsoft.com/office/drawing/2014/main" xmlns="" id="{52FA7FC9-E40E-4144-84E4-34E3722E9A6D}"/>
              </a:ext>
            </a:extLst>
          </p:cNvPr>
          <p:cNvSpPr>
            <a:spLocks noGrp="1"/>
          </p:cNvSpPr>
          <p:nvPr>
            <p:ph type="body" sz="quarter" idx="15" hasCustomPrompt="1"/>
          </p:nvPr>
        </p:nvSpPr>
        <p:spPr>
          <a:xfrm>
            <a:off x="8458200" y="3957705"/>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Full Name</a:t>
            </a:r>
          </a:p>
        </p:txBody>
      </p:sp>
      <p:sp>
        <p:nvSpPr>
          <p:cNvPr id="10" name="Text Placeholder 6">
            <a:extLst>
              <a:ext uri="{FF2B5EF4-FFF2-40B4-BE49-F238E27FC236}">
                <a16:creationId xmlns:a16="http://schemas.microsoft.com/office/drawing/2014/main" xmlns="" id="{97289182-4FE6-4A18-9775-4588D5801CF6}"/>
              </a:ext>
            </a:extLst>
          </p:cNvPr>
          <p:cNvSpPr>
            <a:spLocks noGrp="1"/>
          </p:cNvSpPr>
          <p:nvPr>
            <p:ph type="body" sz="quarter" idx="16" hasCustomPrompt="1"/>
          </p:nvPr>
        </p:nvSpPr>
        <p:spPr>
          <a:xfrm>
            <a:off x="8458200" y="4306722"/>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Phone Number</a:t>
            </a:r>
          </a:p>
        </p:txBody>
      </p:sp>
      <p:sp>
        <p:nvSpPr>
          <p:cNvPr id="11" name="Text Placeholder 7">
            <a:extLst>
              <a:ext uri="{FF2B5EF4-FFF2-40B4-BE49-F238E27FC236}">
                <a16:creationId xmlns:a16="http://schemas.microsoft.com/office/drawing/2014/main" xmlns="" id="{BD4E94C7-6CAF-4FEE-9E02-D3D3A2AC5EAF}"/>
              </a:ext>
            </a:extLst>
          </p:cNvPr>
          <p:cNvSpPr>
            <a:spLocks noGrp="1"/>
          </p:cNvSpPr>
          <p:nvPr>
            <p:ph type="body" sz="quarter" idx="17" hasCustomPrompt="1"/>
          </p:nvPr>
        </p:nvSpPr>
        <p:spPr>
          <a:xfrm>
            <a:off x="8458200" y="4655739"/>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Email or Social Media Handle</a:t>
            </a:r>
          </a:p>
        </p:txBody>
      </p:sp>
      <p:sp>
        <p:nvSpPr>
          <p:cNvPr id="12" name="Text Placeholder 8">
            <a:extLst>
              <a:ext uri="{FF2B5EF4-FFF2-40B4-BE49-F238E27FC236}">
                <a16:creationId xmlns:a16="http://schemas.microsoft.com/office/drawing/2014/main" xmlns="" id="{0DE421A3-3C59-48FC-BC3B-007ADFBEB4FE}"/>
              </a:ext>
            </a:extLst>
          </p:cNvPr>
          <p:cNvSpPr>
            <a:spLocks noGrp="1"/>
          </p:cNvSpPr>
          <p:nvPr>
            <p:ph type="body" sz="quarter" idx="18" hasCustomPrompt="1"/>
          </p:nvPr>
        </p:nvSpPr>
        <p:spPr>
          <a:xfrm>
            <a:off x="8458200" y="5004756"/>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Company Website</a:t>
            </a:r>
          </a:p>
        </p:txBody>
      </p:sp>
      <p:sp>
        <p:nvSpPr>
          <p:cNvPr id="15" name="Rectangle 14">
            <a:extLst>
              <a:ext uri="{FF2B5EF4-FFF2-40B4-BE49-F238E27FC236}">
                <a16:creationId xmlns:a16="http://schemas.microsoft.com/office/drawing/2014/main" xmlns=""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xmlns=""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xmlns=""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222FB6A7-1E80-487C-93E6-DCAA8751EF21}"/>
              </a:ext>
            </a:extLst>
          </p:cNvPr>
          <p:cNvSpPr>
            <a:spLocks noGrp="1"/>
          </p:cNvSpPr>
          <p:nvPr>
            <p:ph type="sldNum" sz="quarter" idx="20"/>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049663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xmlns="" id="{E97A9A62-1AA6-47A9-A1A0-54196823744C}"/>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xmlns="" id="{7DEBF36F-ADC5-48FF-BFAF-3BED06924FD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A22238F2-C6EC-476F-8371-119AECBA5622}"/>
              </a:ext>
            </a:extLst>
          </p:cNvPr>
          <p:cNvSpPr>
            <a:spLocks noGrp="1"/>
          </p:cNvSpPr>
          <p:nvPr>
            <p:ph sz="half" idx="1"/>
          </p:nvPr>
        </p:nvSpPr>
        <p:spPr>
          <a:xfrm>
            <a:off x="432000" y="1512000"/>
            <a:ext cx="5472000" cy="46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4">
            <a:extLst>
              <a:ext uri="{FF2B5EF4-FFF2-40B4-BE49-F238E27FC236}">
                <a16:creationId xmlns:a16="http://schemas.microsoft.com/office/drawing/2014/main" xmlns="" id="{7867C73D-EE16-41D1-B7CE-A35C765E3B8D}"/>
              </a:ext>
            </a:extLst>
          </p:cNvPr>
          <p:cNvSpPr>
            <a:spLocks noGrp="1"/>
          </p:cNvSpPr>
          <p:nvPr>
            <p:ph type="body" sz="quarter" idx="12"/>
          </p:nvPr>
        </p:nvSpPr>
        <p:spPr>
          <a:xfrm>
            <a:off x="6299887" y="1511250"/>
            <a:ext cx="5472113" cy="468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89155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xmlns="" id="{F94EB5D3-F8CB-4E76-8D7E-FF441818EECB}"/>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p:nvPr>
        </p:nvSpPr>
        <p:spPr>
          <a:xfrm>
            <a:off x="43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xmlns="" id="{16A38E24-EB1C-472F-B631-5DF32F9C4CF5}"/>
              </a:ext>
            </a:extLst>
          </p:cNvPr>
          <p:cNvSpPr>
            <a:spLocks noGrp="1"/>
          </p:cNvSpPr>
          <p:nvPr>
            <p:ph type="body" sz="quarter" idx="12"/>
          </p:nvPr>
        </p:nvSpPr>
        <p:spPr>
          <a:xfrm>
            <a:off x="4301550" y="1511476"/>
            <a:ext cx="3600450" cy="4679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5">
            <a:extLst>
              <a:ext uri="{FF2B5EF4-FFF2-40B4-BE49-F238E27FC236}">
                <a16:creationId xmlns:a16="http://schemas.microsoft.com/office/drawing/2014/main" xmlns="" id="{5B4A252E-78C9-4F76-98A4-A4B580AD072A}"/>
              </a:ext>
            </a:extLst>
          </p:cNvPr>
          <p:cNvSpPr>
            <a:spLocks noGrp="1"/>
          </p:cNvSpPr>
          <p:nvPr>
            <p:ph type="body" sz="quarter" idx="13"/>
          </p:nvPr>
        </p:nvSpPr>
        <p:spPr>
          <a:xfrm>
            <a:off x="8171550" y="1511475"/>
            <a:ext cx="3600450"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6D4BCA97-F31B-451D-82F8-6E000DF2118A}"/>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54388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xmlns="" id="{9D7ACCB5-9A86-4F46-89E2-B79F48C9EC1D}"/>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p:nvPr>
        </p:nvSpPr>
        <p:spPr>
          <a:xfrm>
            <a:off x="432000" y="1512000"/>
            <a:ext cx="216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xmlns="" id="{1F5B3657-F2AE-455A-BF81-1A0C2ACECD20}"/>
              </a:ext>
            </a:extLst>
          </p:cNvPr>
          <p:cNvSpPr>
            <a:spLocks noGrp="1"/>
          </p:cNvSpPr>
          <p:nvPr>
            <p:ph type="body" sz="quarter" idx="12"/>
          </p:nvPr>
        </p:nvSpPr>
        <p:spPr>
          <a:xfrm>
            <a:off x="2726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xmlns="" id="{6A983D98-E0AB-429A-9EC2-B50D4216D691}"/>
              </a:ext>
            </a:extLst>
          </p:cNvPr>
          <p:cNvSpPr>
            <a:spLocks noGrp="1"/>
          </p:cNvSpPr>
          <p:nvPr>
            <p:ph type="body" sz="quarter" idx="13"/>
          </p:nvPr>
        </p:nvSpPr>
        <p:spPr>
          <a:xfrm>
            <a:off x="5021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xmlns="" id="{755213BF-EF6D-45DC-A01B-DE6C2F23A6D2}"/>
              </a:ext>
            </a:extLst>
          </p:cNvPr>
          <p:cNvSpPr>
            <a:spLocks noGrp="1"/>
          </p:cNvSpPr>
          <p:nvPr>
            <p:ph type="body" sz="quarter" idx="14"/>
          </p:nvPr>
        </p:nvSpPr>
        <p:spPr>
          <a:xfrm>
            <a:off x="7316412" y="1507535"/>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xmlns="" id="{77D6BBBA-F4A3-45D4-91BC-A405FFDC7C3D}"/>
              </a:ext>
            </a:extLst>
          </p:cNvPr>
          <p:cNvSpPr>
            <a:spLocks noGrp="1"/>
          </p:cNvSpPr>
          <p:nvPr>
            <p:ph type="body" sz="quarter" idx="15"/>
          </p:nvPr>
        </p:nvSpPr>
        <p:spPr>
          <a:xfrm>
            <a:off x="9611412" y="1507535"/>
            <a:ext cx="2160588" cy="468371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2D09234E-176D-4BBF-9391-7B6F018C51AB}"/>
              </a:ext>
            </a:extLst>
          </p:cNvPr>
          <p:cNvSpPr>
            <a:spLocks noGrp="1"/>
          </p:cNvSpPr>
          <p:nvPr>
            <p:ph type="ftr" sz="quarter" idx="16"/>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xmlns="" id="{009ABD5E-B8F1-4246-B167-09138760AD7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a:r>
              <a:rPr lang="en-US" noProof="0"/>
              <a:t>Click to edit Master subtitle style</a:t>
            </a:r>
          </a:p>
        </p:txBody>
      </p:sp>
      <p:sp>
        <p:nvSpPr>
          <p:cNvPr id="13" name="Rectangle 12">
            <a:extLst>
              <a:ext uri="{FF2B5EF4-FFF2-40B4-BE49-F238E27FC236}">
                <a16:creationId xmlns:a16="http://schemas.microsoft.com/office/drawing/2014/main" xmlns=""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xmlns=""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xmlns=""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xmlns=""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857760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a:lstStyle>
            <a:lvl1pPr>
              <a:defRPr sz="6000" b="1" spc="-300">
                <a:solidFill>
                  <a:schemeClr val="tx1">
                    <a:lumMod val="75000"/>
                    <a:lumOff val="25000"/>
                  </a:schemeClr>
                </a:solidFill>
                <a:latin typeface="+mj-lt"/>
              </a:defRPr>
            </a:lvl1pPr>
          </a:lstStyle>
          <a:p>
            <a:r>
              <a:rPr lang="en-US" noProof="0"/>
              <a:t>Click to edit section divider</a:t>
            </a:r>
          </a:p>
        </p:txBody>
      </p:sp>
      <p:sp>
        <p:nvSpPr>
          <p:cNvPr id="4" name="Footer Placeholder 3">
            <a:extLst>
              <a:ext uri="{FF2B5EF4-FFF2-40B4-BE49-F238E27FC236}">
                <a16:creationId xmlns:a16="http://schemas.microsoft.com/office/drawing/2014/main" xmlns=""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xmlns=""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3" name="Rectangle 12">
            <a:extLst>
              <a:ext uri="{FF2B5EF4-FFF2-40B4-BE49-F238E27FC236}">
                <a16:creationId xmlns:a16="http://schemas.microsoft.com/office/drawing/2014/main" xmlns=""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xmlns=""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xmlns=""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xmlns=""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11" name="Text Placeholder 2">
            <a:extLst>
              <a:ext uri="{FF2B5EF4-FFF2-40B4-BE49-F238E27FC236}">
                <a16:creationId xmlns:a16="http://schemas.microsoft.com/office/drawing/2014/main" xmlns="" id="{14B95064-E6BF-43CD-ACBD-6363E8D9BF6A}"/>
              </a:ext>
            </a:extLst>
          </p:cNvPr>
          <p:cNvSpPr>
            <a:spLocks noGrp="1"/>
          </p:cNvSpPr>
          <p:nvPr>
            <p:ph type="body" idx="1"/>
          </p:nvPr>
        </p:nvSpPr>
        <p:spPr>
          <a:xfrm>
            <a:off x="0" y="4114627"/>
            <a:ext cx="5956300" cy="1095056"/>
          </a:xfrm>
          <a:solidFill>
            <a:schemeClr val="tx1">
              <a:alpha val="80000"/>
            </a:schemeClr>
          </a:solidFill>
        </p:spPr>
        <p:txBody>
          <a:bodyPr vert="horz" lIns="252000" tIns="180000" rIns="180000" bIns="180000" rtlCol="0">
            <a:noAutofit/>
          </a:bodyPr>
          <a:lstStyle>
            <a:lvl1pPr marL="0" indent="0" algn="l">
              <a:buNone/>
              <a:defRPr lang="en-US">
                <a:solidFill>
                  <a:schemeClr val="bg1"/>
                </a:solidFill>
              </a:defRPr>
            </a:lvl1pPr>
          </a:lstStyle>
          <a:p>
            <a:pPr marL="266700" lvl="0" indent="-266700"/>
            <a:r>
              <a:rPr lang="en-US" noProof="0"/>
              <a:t>Click to edit Master text styles</a:t>
            </a:r>
          </a:p>
        </p:txBody>
      </p:sp>
    </p:spTree>
    <p:extLst>
      <p:ext uri="{BB962C8B-B14F-4D97-AF65-F5344CB8AC3E}">
        <p14:creationId xmlns:p14="http://schemas.microsoft.com/office/powerpoint/2010/main" val="3982563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p:nvPr>
        </p:nvSpPr>
        <p:spPr>
          <a:xfrm>
            <a:off x="432000" y="1008000"/>
            <a:ext cx="11328000" cy="5183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xmlns=""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6207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9" name="Content Placeholder 3">
            <a:extLst>
              <a:ext uri="{FF2B5EF4-FFF2-40B4-BE49-F238E27FC236}">
                <a16:creationId xmlns:a16="http://schemas.microsoft.com/office/drawing/2014/main" xmlns="" id="{EE1E0B79-3CC8-4DCF-8AEC-AC43BC9A3048}"/>
              </a:ext>
            </a:extLst>
          </p:cNvPr>
          <p:cNvSpPr>
            <a:spLocks noGrp="1"/>
          </p:cNvSpPr>
          <p:nvPr>
            <p:ph sz="half" idx="2"/>
          </p:nvPr>
        </p:nvSpPr>
        <p:spPr>
          <a:xfrm>
            <a:off x="6311886" y="1007250"/>
            <a:ext cx="5460114" cy="5169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2">
            <a:extLst>
              <a:ext uri="{FF2B5EF4-FFF2-40B4-BE49-F238E27FC236}">
                <a16:creationId xmlns:a16="http://schemas.microsoft.com/office/drawing/2014/main" xmlns="" id="{15546508-E26C-46CD-8939-D20E71BF4ED7}"/>
              </a:ext>
            </a:extLst>
          </p:cNvPr>
          <p:cNvSpPr>
            <a:spLocks noGrp="1"/>
          </p:cNvSpPr>
          <p:nvPr>
            <p:ph sz="half" idx="1"/>
          </p:nvPr>
        </p:nvSpPr>
        <p:spPr>
          <a:xfrm>
            <a:off x="431999" y="1007250"/>
            <a:ext cx="5448115" cy="5169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15553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xmlns="" id="{48A1A904-FE62-4BE3-BAE9-0EEAE7B1E38C}"/>
              </a:ext>
              <a:ext uri="{C183D7F6-B498-43B3-948B-1728B52AA6E4}">
                <adec:decorative xmlns:adec="http://schemas.microsoft.com/office/drawing/2017/decorative" xmlns="" val="1"/>
              </a:ext>
            </a:extLst>
          </p:cNvPr>
          <p:cNvSpPr/>
          <p:nvPr userDrawn="1"/>
        </p:nvSpPr>
        <p:spPr>
          <a:xfrm>
            <a:off x="431800" y="1016231"/>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2" name="Rectangle 11" descr="Accent bar right&#10;">
            <a:extLst>
              <a:ext uri="{FF2B5EF4-FFF2-40B4-BE49-F238E27FC236}">
                <a16:creationId xmlns:a16="http://schemas.microsoft.com/office/drawing/2014/main" xmlns="" id="{3E8A46E0-47C2-4441-B7DD-F621A80F1FC8}"/>
              </a:ext>
              <a:ext uri="{C183D7F6-B498-43B3-948B-1728B52AA6E4}">
                <adec:decorative xmlns:adec="http://schemas.microsoft.com/office/drawing/2017/decorative" xmlns="" val="1"/>
              </a:ext>
            </a:extLst>
          </p:cNvPr>
          <p:cNvSpPr/>
          <p:nvPr userDrawn="1"/>
        </p:nvSpPr>
        <p:spPr>
          <a:xfrm>
            <a:off x="6299887" y="1016231"/>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4" name="Text Placeholder 2">
            <a:extLst>
              <a:ext uri="{FF2B5EF4-FFF2-40B4-BE49-F238E27FC236}">
                <a16:creationId xmlns:a16="http://schemas.microsoft.com/office/drawing/2014/main" xmlns="" id="{D902C307-6561-4E11-9899-1F34830AE8AB}"/>
              </a:ext>
            </a:extLst>
          </p:cNvPr>
          <p:cNvSpPr>
            <a:spLocks noGrp="1"/>
          </p:cNvSpPr>
          <p:nvPr>
            <p:ph type="body" idx="1"/>
          </p:nvPr>
        </p:nvSpPr>
        <p:spPr>
          <a:xfrm>
            <a:off x="431800" y="1224128"/>
            <a:ext cx="5448115" cy="3587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6" name="Text Placeholder 4">
            <a:extLst>
              <a:ext uri="{FF2B5EF4-FFF2-40B4-BE49-F238E27FC236}">
                <a16:creationId xmlns:a16="http://schemas.microsoft.com/office/drawing/2014/main" xmlns="" id="{CD73439B-6B1B-47C5-B2B0-409015FB3398}"/>
              </a:ext>
            </a:extLst>
          </p:cNvPr>
          <p:cNvSpPr>
            <a:spLocks noGrp="1"/>
          </p:cNvSpPr>
          <p:nvPr>
            <p:ph type="body" sz="quarter" idx="3"/>
          </p:nvPr>
        </p:nvSpPr>
        <p:spPr>
          <a:xfrm>
            <a:off x="6312086" y="1224128"/>
            <a:ext cx="5447914" cy="3587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Content Placeholder 5">
            <a:extLst>
              <a:ext uri="{FF2B5EF4-FFF2-40B4-BE49-F238E27FC236}">
                <a16:creationId xmlns:a16="http://schemas.microsoft.com/office/drawing/2014/main" xmlns="" id="{12AC6878-44C6-4445-A225-70C0DC482EDF}"/>
              </a:ext>
            </a:extLst>
          </p:cNvPr>
          <p:cNvSpPr>
            <a:spLocks noGrp="1"/>
          </p:cNvSpPr>
          <p:nvPr>
            <p:ph sz="quarter" idx="4"/>
          </p:nvPr>
        </p:nvSpPr>
        <p:spPr>
          <a:xfrm>
            <a:off x="6299886" y="1955731"/>
            <a:ext cx="5447914" cy="423393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xmlns="" id="{6D675DA8-374F-4915-973A-53612A41FFC1}"/>
              </a:ext>
            </a:extLst>
          </p:cNvPr>
          <p:cNvSpPr>
            <a:spLocks noGrp="1"/>
          </p:cNvSpPr>
          <p:nvPr>
            <p:ph sz="half" idx="2"/>
          </p:nvPr>
        </p:nvSpPr>
        <p:spPr>
          <a:xfrm>
            <a:off x="431800" y="1943031"/>
            <a:ext cx="5447914" cy="424663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253150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3932037"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xmlns="" id="{48A1A904-FE62-4BE3-BAE9-0EEAE7B1E38C}"/>
              </a:ext>
              <a:ext uri="{C183D7F6-B498-43B3-948B-1728B52AA6E4}">
                <adec:decorative xmlns:adec="http://schemas.microsoft.com/office/drawing/2017/decorative" xmlns="" val="1"/>
              </a:ext>
            </a:extLst>
          </p:cNvPr>
          <p:cNvSpPr/>
          <p:nvPr userDrawn="1"/>
        </p:nvSpPr>
        <p:spPr>
          <a:xfrm>
            <a:off x="431800" y="1892926"/>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4" name="Content Placeholder 2">
            <a:extLst>
              <a:ext uri="{FF2B5EF4-FFF2-40B4-BE49-F238E27FC236}">
                <a16:creationId xmlns:a16="http://schemas.microsoft.com/office/drawing/2014/main" xmlns="" id="{85B68CA9-AC4C-4D15-9BA1-A9F1AC5606DA}"/>
              </a:ext>
            </a:extLst>
          </p:cNvPr>
          <p:cNvSpPr>
            <a:spLocks noGrp="1"/>
          </p:cNvSpPr>
          <p:nvPr>
            <p:ph idx="1"/>
          </p:nvPr>
        </p:nvSpPr>
        <p:spPr>
          <a:xfrm>
            <a:off x="4788816" y="432001"/>
            <a:ext cx="6971184" cy="5429050"/>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3">
            <a:extLst>
              <a:ext uri="{FF2B5EF4-FFF2-40B4-BE49-F238E27FC236}">
                <a16:creationId xmlns:a16="http://schemas.microsoft.com/office/drawing/2014/main" xmlns="" id="{29B24D8A-D8A5-4F57-A260-A4CF75FCB3BD}"/>
              </a:ext>
            </a:extLst>
          </p:cNvPr>
          <p:cNvSpPr>
            <a:spLocks noGrp="1"/>
          </p:cNvSpPr>
          <p:nvPr>
            <p:ph type="body" sz="half" idx="2"/>
          </p:nvPr>
        </p:nvSpPr>
        <p:spPr>
          <a:xfrm>
            <a:off x="432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801432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EE479C-D1F6-4BAC-80D2-90EF74E3261A}"/>
              </a:ext>
            </a:extLst>
          </p:cNvPr>
          <p:cNvSpPr>
            <a:spLocks noGrp="1"/>
          </p:cNvSpPr>
          <p:nvPr>
            <p:ph type="title" hasCustomPrompt="1"/>
          </p:nvPr>
        </p:nvSpPr>
        <p:spPr>
          <a:xfrm>
            <a:off x="432000" y="432000"/>
            <a:ext cx="3932037"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xmlns=""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xmlns="" id="{48A1A904-FE62-4BE3-BAE9-0EEAE7B1E38C}"/>
              </a:ext>
              <a:ext uri="{C183D7F6-B498-43B3-948B-1728B52AA6E4}">
                <adec:decorative xmlns:adec="http://schemas.microsoft.com/office/drawing/2017/decorative" xmlns="" val="1"/>
              </a:ext>
            </a:extLst>
          </p:cNvPr>
          <p:cNvSpPr/>
          <p:nvPr userDrawn="1"/>
        </p:nvSpPr>
        <p:spPr>
          <a:xfrm>
            <a:off x="431800" y="1892926"/>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9" name="Text Placeholder 3">
            <a:extLst>
              <a:ext uri="{FF2B5EF4-FFF2-40B4-BE49-F238E27FC236}">
                <a16:creationId xmlns:a16="http://schemas.microsoft.com/office/drawing/2014/main" xmlns="" id="{3E50A411-2E68-4F4D-B4BC-62E87C633658}"/>
              </a:ext>
            </a:extLst>
          </p:cNvPr>
          <p:cNvSpPr>
            <a:spLocks noGrp="1"/>
          </p:cNvSpPr>
          <p:nvPr>
            <p:ph type="body" sz="half" idx="2"/>
          </p:nvPr>
        </p:nvSpPr>
        <p:spPr>
          <a:xfrm>
            <a:off x="432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0" name="Picture Placeholder 2">
            <a:extLst>
              <a:ext uri="{FF2B5EF4-FFF2-40B4-BE49-F238E27FC236}">
                <a16:creationId xmlns:a16="http://schemas.microsoft.com/office/drawing/2014/main" xmlns="" id="{2FBF39A8-0BD5-48FD-9993-F595D4F727C1}"/>
              </a:ext>
            </a:extLst>
          </p:cNvPr>
          <p:cNvSpPr>
            <a:spLocks noGrp="1"/>
          </p:cNvSpPr>
          <p:nvPr>
            <p:ph type="pic" idx="1"/>
          </p:nvPr>
        </p:nvSpPr>
        <p:spPr>
          <a:xfrm>
            <a:off x="4788816" y="432001"/>
            <a:ext cx="6971184" cy="5429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20406333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5" name="Subtitle 2">
            <a:extLst>
              <a:ext uri="{FF2B5EF4-FFF2-40B4-BE49-F238E27FC236}">
                <a16:creationId xmlns:a16="http://schemas.microsoft.com/office/drawing/2014/main" xmlns="" id="{10727B06-56A8-44A2-B6C2-9ED183D107F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xmlns="" id="{853CF994-8B2C-443F-B695-7378DD360DAA}"/>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058552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xmlns=""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xmlns=""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xmlns="" id="{90694D9D-C633-4D52-965E-E5BBD988303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1397670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xmlns=""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xmlns=""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xmlns="" id="{90694D9D-C633-4D52-965E-E5BBD9883037}"/>
              </a:ext>
            </a:extLst>
          </p:cNvPr>
          <p:cNvSpPr>
            <a:spLocks noGrp="1"/>
          </p:cNvSpPr>
          <p:nvPr>
            <p:ph type="title"/>
          </p:nvPr>
        </p:nvSpPr>
        <p:spPr/>
        <p:txBody>
          <a:bodyPr/>
          <a:lstStyle/>
          <a:p>
            <a:r>
              <a:rPr lang="en-US" noProof="0"/>
              <a:t>Click to edit Master title style</a:t>
            </a:r>
          </a:p>
        </p:txBody>
      </p:sp>
      <p:sp>
        <p:nvSpPr>
          <p:cNvPr id="6" name="Text Placeholder 5">
            <a:extLst>
              <a:ext uri="{FF2B5EF4-FFF2-40B4-BE49-F238E27FC236}">
                <a16:creationId xmlns:a16="http://schemas.microsoft.com/office/drawing/2014/main" xmlns="" id="{0DB3A426-6D4A-4D91-ACD6-A2C25BAE44E3}"/>
              </a:ext>
            </a:extLst>
          </p:cNvPr>
          <p:cNvSpPr>
            <a:spLocks noGrp="1"/>
          </p:cNvSpPr>
          <p:nvPr>
            <p:ph type="body" sz="quarter" idx="14"/>
          </p:nvPr>
        </p:nvSpPr>
        <p:spPr>
          <a:xfrm>
            <a:off x="1664370" y="2033588"/>
            <a:ext cx="8863262" cy="2790825"/>
          </a:xfrm>
        </p:spPr>
        <p:txBody>
          <a:bodyPr anchor="ctr"/>
          <a:lstStyle>
            <a:lvl1pPr marL="0" indent="0" algn="ctr">
              <a:buNone/>
              <a:defRPr sz="6000"/>
            </a:lvl1pPr>
            <a:lvl2pPr marL="266700" indent="0">
              <a:buNone/>
              <a:defRPr/>
            </a:lvl2pPr>
          </a:lstStyle>
          <a:p>
            <a:pPr lvl="0"/>
            <a:r>
              <a:rPr lang="en-US" noProof="0"/>
              <a:t>Click to edit Master text styles</a:t>
            </a:r>
          </a:p>
        </p:txBody>
      </p:sp>
    </p:spTree>
    <p:extLst>
      <p:ext uri="{BB962C8B-B14F-4D97-AF65-F5344CB8AC3E}">
        <p14:creationId xmlns:p14="http://schemas.microsoft.com/office/powerpoint/2010/main" val="2877243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xmlns=""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xmlns=""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900433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3EB0D177-9AA4-42F4-9CD7-CD206217CA6D}"/>
              </a:ext>
            </a:extLst>
          </p:cNvPr>
          <p:cNvSpPr/>
          <p:nvPr userDrawn="1"/>
        </p:nvSpPr>
        <p:spPr>
          <a:xfrm>
            <a:off x="9780101" y="6371351"/>
            <a:ext cx="1979897"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Rectangle 27">
            <a:extLst>
              <a:ext uri="{FF2B5EF4-FFF2-40B4-BE49-F238E27FC236}">
                <a16:creationId xmlns:a16="http://schemas.microsoft.com/office/drawing/2014/main" xmlns="" id="{C825DB53-D610-4A40-AFDC-EBC47DB613CE}"/>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Freeform: Shape 30">
            <a:extLst>
              <a:ext uri="{FF2B5EF4-FFF2-40B4-BE49-F238E27FC236}">
                <a16:creationId xmlns:a16="http://schemas.microsoft.com/office/drawing/2014/main" xmlns="" id="{C2B9A6A4-83D0-40B1-8B15-964C84BF0705}"/>
              </a:ext>
            </a:extLst>
          </p:cNvPr>
          <p:cNvSpPr/>
          <p:nvPr userDrawn="1"/>
        </p:nvSpPr>
        <p:spPr>
          <a:xfrm>
            <a:off x="0" y="6371351"/>
            <a:ext cx="9780102" cy="4320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xmlns=""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r>
              <a:rPr lang="en-US" noProof="0"/>
              <a:t>Click to edit page title</a:t>
            </a:r>
          </a:p>
        </p:txBody>
      </p:sp>
      <p:sp>
        <p:nvSpPr>
          <p:cNvPr id="3" name="Text Placeholder 2">
            <a:extLst>
              <a:ext uri="{FF2B5EF4-FFF2-40B4-BE49-F238E27FC236}">
                <a16:creationId xmlns:a16="http://schemas.microsoft.com/office/drawing/2014/main" xmlns=""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xmlns="" id="{58879C91-B77F-4273-9A27-A3535FB889DB}"/>
              </a:ext>
            </a:extLst>
          </p:cNvPr>
          <p:cNvSpPr>
            <a:spLocks noGrp="1"/>
          </p:cNvSpPr>
          <p:nvPr>
            <p:ph type="ftr" sz="quarter" idx="3"/>
          </p:nvPr>
        </p:nvSpPr>
        <p:spPr>
          <a:xfrm>
            <a:off x="432000" y="6439820"/>
            <a:ext cx="5664000" cy="295062"/>
          </a:xfrm>
          <a:prstGeom prst="rect">
            <a:avLst/>
          </a:prstGeom>
          <a:noFill/>
        </p:spPr>
        <p:txBody>
          <a:bodyPr vert="horz" lIns="0" tIns="0" rIns="0" bIns="0" rtlCol="0" anchor="ctr"/>
          <a:lstStyle>
            <a:lvl1pPr algn="l">
              <a:defRPr sz="1200">
                <a:solidFill>
                  <a:schemeClr val="tx1">
                    <a:lumMod val="75000"/>
                    <a:lumOff val="25000"/>
                  </a:schemeClr>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xmlns="" id="{5ECA3099-A94F-4C3E-BC29-780EDD38F722}"/>
              </a:ext>
            </a:extLst>
          </p:cNvPr>
          <p:cNvSpPr>
            <a:spLocks noGrp="1"/>
          </p:cNvSpPr>
          <p:nvPr>
            <p:ph type="sldNum" sz="quarter" idx="4"/>
          </p:nvPr>
        </p:nvSpPr>
        <p:spPr>
          <a:xfrm>
            <a:off x="11760000" y="6371351"/>
            <a:ext cx="432000" cy="432000"/>
          </a:xfrm>
          <a:prstGeom prst="rect">
            <a:avLst/>
          </a:prstGeom>
          <a:solidFill>
            <a:schemeClr val="tx1">
              <a:lumMod val="75000"/>
              <a:lumOff val="25000"/>
            </a:schemeClr>
          </a:solidFill>
        </p:spPr>
        <p:txBody>
          <a:bodyPr vert="horz" lIns="0" tIns="0" rIns="0" bIns="0" rtlCol="0" anchor="ctr"/>
          <a:lstStyle>
            <a:lvl1pPr algn="ctr">
              <a:defRPr sz="1200">
                <a:solidFill>
                  <a:schemeClr val="bg1"/>
                </a:solidFill>
                <a:latin typeface="+mj-lt"/>
              </a:defRPr>
            </a:lvl1pPr>
          </a:lstStyle>
          <a:p>
            <a:fld id="{19B51A1E-902D-48AF-9020-955120F399B6}" type="slidenum">
              <a:rPr lang="en-US" noProof="0" smtClean="0"/>
              <a:pPr/>
              <a:t>‹#›</a:t>
            </a:fld>
            <a:endParaRPr lang="en-US" noProof="0" dirty="0"/>
          </a:p>
        </p:txBody>
      </p:sp>
      <p:sp>
        <p:nvSpPr>
          <p:cNvPr id="4" name="TextBox 3">
            <a:extLst>
              <a:ext uri="{FF2B5EF4-FFF2-40B4-BE49-F238E27FC236}">
                <a16:creationId xmlns:a16="http://schemas.microsoft.com/office/drawing/2014/main" xmlns="" id="{34FDC6F9-37F9-4E25-AECA-D307B8421C73}"/>
              </a:ext>
            </a:extLst>
          </p:cNvPr>
          <p:cNvSpPr txBox="1"/>
          <p:nvPr userDrawn="1"/>
        </p:nvSpPr>
        <p:spPr>
          <a:xfrm>
            <a:off x="10243100" y="6422491"/>
            <a:ext cx="1053900" cy="380860"/>
          </a:xfrm>
          <a:prstGeom prst="rect">
            <a:avLst/>
          </a:prstGeom>
          <a:noFill/>
        </p:spPr>
        <p:txBody>
          <a:bodyPr wrap="square" tIns="108000" bIns="0" rtlCol="0" anchor="ctr">
            <a:spAutoFit/>
          </a:bodyPr>
          <a:lstStyle/>
          <a:p>
            <a:pPr algn="r">
              <a:lnSpc>
                <a:spcPts val="1000"/>
              </a:lnSpc>
            </a:pPr>
            <a:r>
              <a:rPr lang="en-US" sz="2500" b="1" i="0" spc="-100" baseline="0" noProof="0" dirty="0">
                <a:solidFill>
                  <a:schemeClr val="accent1"/>
                </a:solidFill>
                <a:latin typeface="+mj-lt"/>
              </a:rPr>
              <a:t>TREY</a:t>
            </a:r>
            <a:r>
              <a:rPr lang="en-US" sz="1600" b="1" i="0" spc="-100" baseline="0" noProof="0" dirty="0">
                <a:solidFill>
                  <a:schemeClr val="accent1"/>
                </a:solidFill>
                <a:latin typeface="+mj-lt"/>
              </a:rPr>
              <a:t> </a:t>
            </a:r>
            <a:br>
              <a:rPr lang="en-US" sz="1600" b="1" i="0" spc="-100" baseline="0" noProof="0" dirty="0">
                <a:solidFill>
                  <a:schemeClr val="accent1"/>
                </a:solidFill>
                <a:latin typeface="+mj-lt"/>
              </a:rPr>
            </a:br>
            <a:r>
              <a:rPr lang="en-US" sz="1200" b="0" i="0" spc="140" baseline="0" noProof="0" dirty="0">
                <a:solidFill>
                  <a:schemeClr val="tx1">
                    <a:lumMod val="75000"/>
                    <a:lumOff val="25000"/>
                  </a:schemeClr>
                </a:solidFill>
                <a:latin typeface="+mj-lt"/>
              </a:rPr>
              <a:t>research</a:t>
            </a:r>
          </a:p>
        </p:txBody>
      </p:sp>
      <p:sp>
        <p:nvSpPr>
          <p:cNvPr id="9" name="Rectangle 8">
            <a:extLst>
              <a:ext uri="{FF2B5EF4-FFF2-40B4-BE49-F238E27FC236}">
                <a16:creationId xmlns:a16="http://schemas.microsoft.com/office/drawing/2014/main" xmlns="" id="{4BC39664-EB8B-4A32-915A-D4308F79277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Rectangle 28">
            <a:extLst>
              <a:ext uri="{FF2B5EF4-FFF2-40B4-BE49-F238E27FC236}">
                <a16:creationId xmlns:a16="http://schemas.microsoft.com/office/drawing/2014/main" xmlns="" id="{9B49670D-8F18-44A8-B217-67B412095C0D}"/>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030FA059-EC32-4FFF-9673-48849B2FA43A}"/>
              </a:ext>
            </a:extLst>
          </p:cNvPr>
          <p:cNvCxnSpPr>
            <a:cxnSpLocks/>
          </p:cNvCxnSpPr>
          <p:nvPr userDrawn="1"/>
        </p:nvCxnSpPr>
        <p:spPr>
          <a:xfrm flipH="1">
            <a:off x="1" y="6371351"/>
            <a:ext cx="12191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8" r:id="rId4"/>
    <p:sldLayoutId id="2147483666" r:id="rId5"/>
    <p:sldLayoutId id="2147483659" r:id="rId6"/>
    <p:sldLayoutId id="2147483660" r:id="rId7"/>
    <p:sldLayoutId id="2147483664" r:id="rId8"/>
    <p:sldLayoutId id="2147483650" r:id="rId9"/>
    <p:sldLayoutId id="2147483652" r:id="rId10"/>
    <p:sldLayoutId id="2147483656" r:id="rId11"/>
    <p:sldLayoutId id="2147483657" r:id="rId12"/>
    <p:sldLayoutId id="2147483667" r:id="rId13"/>
    <p:sldLayoutId id="2147483668" r:id="rId14"/>
    <p:sldLayoutId id="2147483669" r:id="rId15"/>
    <p:sldLayoutId id="2147483670" r:id="rId16"/>
    <p:sldLayoutId id="2147483671" r:id="rId17"/>
    <p:sldLayoutId id="2147483673" r:id="rId18"/>
    <p:sldLayoutId id="2147483674" r:id="rId19"/>
    <p:sldLayoutId id="2147483654" r:id="rId20"/>
    <p:sldLayoutId id="2147483655" r:id="rId21"/>
    <p:sldLayoutId id="2147483675" r:id="rId22"/>
    <p:sldLayoutId id="2147483672" r:id="rId23"/>
  </p:sldLayoutIdLst>
  <p:hf hdr="0" dt="0"/>
  <p:txStyles>
    <p:titleStyle>
      <a:lvl1pPr algn="l" defTabSz="914400" rtl="0" eaLnBrk="1" latinLnBrk="0" hangingPunct="1">
        <a:lnSpc>
          <a:spcPct val="90000"/>
        </a:lnSpc>
        <a:spcBef>
          <a:spcPct val="0"/>
        </a:spcBef>
        <a:buNone/>
        <a:defRPr sz="3200" b="1" kern="1200" spc="-15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jpeg"/><Relationship Id="rId1" Type="http://schemas.openxmlformats.org/officeDocument/2006/relationships/slideLayout" Target="../slideLayouts/slideLayout8.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xmlns="" id="{515E921A-5B86-CB54-4E2D-A962A1ADD1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534" y="1088967"/>
            <a:ext cx="9875519" cy="5197619"/>
          </a:xfrm>
          <a:prstGeom prst="rect">
            <a:avLst/>
          </a:prstGeom>
        </p:spPr>
      </p:pic>
      <p:pic>
        <p:nvPicPr>
          <p:cNvPr id="7" name="Picture 6" descr="The image is a certificate awarded to an individual, Pierre Le Mank, certified as a Project Management Professional (PMP)ￂﾮ by the Project Management Institute, with the certification number 1234567-AR, valid until October 2026.  AI-generated content may be incorrect.">
            <a:extLst>
              <a:ext uri="{FF2B5EF4-FFF2-40B4-BE49-F238E27FC236}">
                <a16:creationId xmlns:a16="http://schemas.microsoft.com/office/drawing/2014/main" xmlns="" id="{FA0AB30F-32B2-3548-9653-F58FC6B7643B}"/>
              </a:ext>
            </a:extLst>
          </p:cNvPr>
          <p:cNvPicPr>
            <a:picLocks noChangeAspect="1"/>
          </p:cNvPicPr>
          <p:nvPr/>
        </p:nvPicPr>
        <p:blipFill>
          <a:blip r:embed="rId4"/>
          <a:srcRect l="18601" r="17819"/>
          <a:stretch>
            <a:fillRect/>
          </a:stretch>
        </p:blipFill>
        <p:spPr>
          <a:xfrm>
            <a:off x="0" y="4305571"/>
            <a:ext cx="3304309" cy="2504354"/>
          </a:xfrm>
          <a:prstGeom prst="rect">
            <a:avLst/>
          </a:prstGeom>
        </p:spPr>
      </p:pic>
      <p:sp>
        <p:nvSpPr>
          <p:cNvPr id="17" name="TextBox 16">
            <a:extLst>
              <a:ext uri="{FF2B5EF4-FFF2-40B4-BE49-F238E27FC236}">
                <a16:creationId xmlns:a16="http://schemas.microsoft.com/office/drawing/2014/main" xmlns="" id="{CD100685-07B1-2EE9-24AE-7E7686869ABF}"/>
              </a:ext>
            </a:extLst>
          </p:cNvPr>
          <p:cNvSpPr txBox="1"/>
          <p:nvPr/>
        </p:nvSpPr>
        <p:spPr>
          <a:xfrm>
            <a:off x="804949" y="6225150"/>
            <a:ext cx="11180618" cy="584775"/>
          </a:xfrm>
          <a:prstGeom prst="rect">
            <a:avLst/>
          </a:prstGeom>
          <a:noFill/>
        </p:spPr>
        <p:txBody>
          <a:bodyPr wrap="square">
            <a:spAutoFit/>
          </a:bodyPr>
          <a:lstStyle/>
          <a:p>
            <a:pPr algn="r" rtl="1"/>
            <a:r>
              <a:rPr lang="ar-SA" sz="32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اعداد الدكتور : محمد عودة 2026</a:t>
            </a:r>
            <a:endParaRPr lang="en-US" sz="32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18" name="TextBox 17">
            <a:extLst>
              <a:ext uri="{FF2B5EF4-FFF2-40B4-BE49-F238E27FC236}">
                <a16:creationId xmlns:a16="http://schemas.microsoft.com/office/drawing/2014/main" xmlns="" id="{15A2CC50-82F7-8002-DFC2-D26C1B2DEF83}"/>
              </a:ext>
            </a:extLst>
          </p:cNvPr>
          <p:cNvSpPr txBox="1"/>
          <p:nvPr/>
        </p:nvSpPr>
        <p:spPr>
          <a:xfrm>
            <a:off x="452985" y="117677"/>
            <a:ext cx="11180618" cy="1107996"/>
          </a:xfrm>
          <a:prstGeom prst="rect">
            <a:avLst/>
          </a:prstGeom>
          <a:noFill/>
        </p:spPr>
        <p:txBody>
          <a:bodyPr wrap="square">
            <a:spAutoFit/>
          </a:bodyPr>
          <a:lstStyle/>
          <a:p>
            <a:pPr algn="r" rtl="1"/>
            <a:r>
              <a:rPr lang="ar-SA" sz="66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الخارطة الذهبية لاجتياز اختبار إدارة المشاريع </a:t>
            </a:r>
            <a:r>
              <a:rPr lang="en-US" sz="66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PMP</a:t>
            </a:r>
          </a:p>
        </p:txBody>
      </p:sp>
    </p:spTree>
    <p:extLst>
      <p:ext uri="{BB962C8B-B14F-4D97-AF65-F5344CB8AC3E}">
        <p14:creationId xmlns:p14="http://schemas.microsoft.com/office/powerpoint/2010/main" val="398992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64B4A40-3B3B-2469-9596-8EB7A47B5293}"/>
            </a:ext>
          </a:extLst>
        </p:cNvPr>
        <p:cNvGrpSpPr/>
        <p:nvPr/>
      </p:nvGrpSpPr>
      <p:grpSpPr>
        <a:xfrm>
          <a:off x="0" y="0"/>
          <a:ext cx="0" cy="0"/>
          <a:chOff x="0" y="0"/>
          <a:chExt cx="0" cy="0"/>
        </a:xfrm>
      </p:grpSpPr>
      <p:pic>
        <p:nvPicPr>
          <p:cNvPr id="8" name="Picture 7" descr="The image shows a person with neatly groomed, dark hair, wearing a black hoodie.&#10;&#10;AI-generated content may be incorrect.">
            <a:extLst>
              <a:ext uri="{FF2B5EF4-FFF2-40B4-BE49-F238E27FC236}">
                <a16:creationId xmlns:a16="http://schemas.microsoft.com/office/drawing/2014/main" xmlns="" id="{0EB8BDFB-61AB-84AE-5B21-FB2899AB8512}"/>
              </a:ext>
            </a:extLst>
          </p:cNvPr>
          <p:cNvPicPr>
            <a:picLocks noChangeAspect="1"/>
          </p:cNvPicPr>
          <p:nvPr/>
        </p:nvPicPr>
        <p:blipFill>
          <a:blip r:embed="rId3"/>
          <a:stretch>
            <a:fillRect/>
          </a:stretch>
        </p:blipFill>
        <p:spPr>
          <a:xfrm>
            <a:off x="159854" y="62702"/>
            <a:ext cx="1780758" cy="1332411"/>
          </a:xfrm>
          <a:prstGeom prst="rect">
            <a:avLst/>
          </a:prstGeom>
        </p:spPr>
      </p:pic>
      <p:sp>
        <p:nvSpPr>
          <p:cNvPr id="3" name="TextBox 2">
            <a:extLst>
              <a:ext uri="{FF2B5EF4-FFF2-40B4-BE49-F238E27FC236}">
                <a16:creationId xmlns:a16="http://schemas.microsoft.com/office/drawing/2014/main" xmlns="" id="{5BDE7173-00A6-D39D-F6E3-B5B669EB9C5D}"/>
              </a:ext>
            </a:extLst>
          </p:cNvPr>
          <p:cNvSpPr txBox="1"/>
          <p:nvPr/>
        </p:nvSpPr>
        <p:spPr>
          <a:xfrm>
            <a:off x="694112" y="643693"/>
            <a:ext cx="11072553" cy="6001643"/>
          </a:xfrm>
          <a:prstGeom prst="rect">
            <a:avLst/>
          </a:prstGeom>
          <a:noFill/>
        </p:spPr>
        <p:txBody>
          <a:bodyPr wrap="square">
            <a:spAutoFit/>
          </a:bodyPr>
          <a:lstStyle/>
          <a:p>
            <a:pPr algn="r" rtl="1">
              <a:buNone/>
            </a:pPr>
            <a:r>
              <a:rPr lang="ar-SA" sz="2400" b="1" dirty="0">
                <a:latin typeface="Microsoft Uighur" panose="02000000000000000000" pitchFamily="2" charset="-78"/>
                <a:cs typeface="Microsoft Uighur" panose="02000000000000000000" pitchFamily="2" charset="-78"/>
              </a:rPr>
              <a:t>نبذة عن مقدم الدورة:</a:t>
            </a:r>
          </a:p>
          <a:p>
            <a:pPr algn="r" rtl="1">
              <a:buNone/>
            </a:pPr>
            <a:r>
              <a:rPr lang="ar-SA" sz="2400" dirty="0">
                <a:latin typeface="Microsoft Uighur" panose="02000000000000000000" pitchFamily="2" charset="-78"/>
                <a:cs typeface="Microsoft Uighur" panose="02000000000000000000" pitchFamily="2" charset="-78"/>
              </a:rPr>
              <a:t>أهلاً بكم.. معكم مدربكم الذي سيرافقكم في هذه الرحلة نحو الاحتراف. مسيرتي بدأت بشغف تحول إلى تخصص أكاديمي ومهني عميق:</a:t>
            </a:r>
          </a:p>
          <a:p>
            <a:pPr algn="r" rtl="1">
              <a:buFont typeface="Arial" panose="020B0604020202020204" pitchFamily="34" charset="0"/>
              <a:buChar char="•"/>
            </a:pPr>
            <a:r>
              <a:rPr lang="ar-SA" sz="2400" b="1" dirty="0">
                <a:latin typeface="Microsoft Uighur" panose="02000000000000000000" pitchFamily="2" charset="-78"/>
                <a:cs typeface="Microsoft Uighur" panose="02000000000000000000" pitchFamily="2" charset="-78"/>
              </a:rPr>
              <a:t>الخلفية الأكاديمية:</a:t>
            </a:r>
            <a:r>
              <a:rPr lang="ar-SA" sz="2400" dirty="0">
                <a:latin typeface="Microsoft Uighur" panose="02000000000000000000" pitchFamily="2" charset="-78"/>
                <a:cs typeface="Microsoft Uighur" panose="02000000000000000000" pitchFamily="2" charset="-78"/>
              </a:rPr>
              <a:t> أحمل درجة </a:t>
            </a:r>
            <a:r>
              <a:rPr lang="ar-SA" sz="2400" b="1" dirty="0">
                <a:latin typeface="Microsoft Uighur" panose="02000000000000000000" pitchFamily="2" charset="-78"/>
                <a:cs typeface="Microsoft Uighur" panose="02000000000000000000" pitchFamily="2" charset="-78"/>
              </a:rPr>
              <a:t>الدكتوراة في إدارة المشاريع</a:t>
            </a:r>
            <a:r>
              <a:rPr lang="ar-SA" sz="2400" dirty="0">
                <a:latin typeface="Microsoft Uighur" panose="02000000000000000000" pitchFamily="2" charset="-78"/>
                <a:cs typeface="Microsoft Uighur" panose="02000000000000000000" pitchFamily="2" charset="-78"/>
              </a:rPr>
              <a:t> منذ عام 2013، وهي حجر الزاوية الذي بنيت عليه فهمي العميق للمنهجيات العلمية والعملية في هذا العلم.</a:t>
            </a:r>
          </a:p>
          <a:p>
            <a:pPr algn="r" rtl="1">
              <a:buFont typeface="Arial" panose="020B0604020202020204" pitchFamily="34" charset="0"/>
              <a:buChar char="•"/>
            </a:pPr>
            <a:r>
              <a:rPr lang="ar-SA" sz="2400" b="1" dirty="0">
                <a:latin typeface="Microsoft Uighur" panose="02000000000000000000" pitchFamily="2" charset="-78"/>
                <a:cs typeface="Microsoft Uighur" panose="02000000000000000000" pitchFamily="2" charset="-78"/>
              </a:rPr>
              <a:t>الاعتمادات الدولية:</a:t>
            </a:r>
            <a:r>
              <a:rPr lang="ar-SA" sz="2400" dirty="0">
                <a:latin typeface="Microsoft Uighur" panose="02000000000000000000" pitchFamily="2" charset="-78"/>
                <a:cs typeface="Microsoft Uighur" panose="02000000000000000000" pitchFamily="2" charset="-78"/>
              </a:rPr>
              <a:t> لست مجرد مدرب، بل ممارس معتمد لأدق التخصصات؛ حيث حصلت في عام 2015 على شهادات دولية مرموقة في:</a:t>
            </a:r>
          </a:p>
          <a:p>
            <a:pPr marL="742950" lvl="1" indent="-285750" algn="r" rtl="1">
              <a:buFont typeface="Arial" panose="020B0604020202020204" pitchFamily="34" charset="0"/>
              <a:buChar char="•"/>
            </a:pPr>
            <a:r>
              <a:rPr lang="ar-SA" sz="2400" b="1" dirty="0">
                <a:latin typeface="Microsoft Uighur" panose="02000000000000000000" pitchFamily="2" charset="-78"/>
                <a:cs typeface="Microsoft Uighur" panose="02000000000000000000" pitchFamily="2" charset="-78"/>
              </a:rPr>
              <a:t>إدارة المخاطر</a:t>
            </a:r>
            <a:r>
              <a:rPr lang="en-US" sz="2400" b="1" dirty="0">
                <a:latin typeface="Microsoft Uighur" panose="02000000000000000000" pitchFamily="2" charset="-78"/>
                <a:cs typeface="Microsoft Uighur" panose="02000000000000000000" pitchFamily="2" charset="-78"/>
              </a:rPr>
              <a:t>RMP</a:t>
            </a:r>
            <a:endParaRPr lang="en-US" sz="2400" dirty="0">
              <a:latin typeface="Microsoft Uighur" panose="02000000000000000000" pitchFamily="2" charset="-78"/>
              <a:cs typeface="Microsoft Uighur" panose="02000000000000000000" pitchFamily="2" charset="-78"/>
            </a:endParaRPr>
          </a:p>
          <a:p>
            <a:pPr marL="742950" lvl="1" indent="-285750" algn="r" rtl="1">
              <a:buFont typeface="Arial" panose="020B0604020202020204" pitchFamily="34" charset="0"/>
              <a:buChar char="•"/>
            </a:pPr>
            <a:r>
              <a:rPr lang="ar-SA" sz="2400" b="1" dirty="0">
                <a:latin typeface="Microsoft Uighur" panose="02000000000000000000" pitchFamily="2" charset="-78"/>
                <a:cs typeface="Microsoft Uighur" panose="02000000000000000000" pitchFamily="2" charset="-78"/>
              </a:rPr>
              <a:t>إدارة المشاريع الرشيقة </a:t>
            </a:r>
            <a:r>
              <a:rPr lang="en-US" sz="2400" b="1" dirty="0">
                <a:latin typeface="Microsoft Uighur" panose="02000000000000000000" pitchFamily="2" charset="-78"/>
                <a:cs typeface="Microsoft Uighur" panose="02000000000000000000" pitchFamily="2" charset="-78"/>
              </a:rPr>
              <a:t>Agile</a:t>
            </a:r>
            <a:endParaRPr lang="en-US" sz="2400" dirty="0">
              <a:latin typeface="Microsoft Uighur" panose="02000000000000000000" pitchFamily="2" charset="-78"/>
              <a:cs typeface="Microsoft Uighur" panose="02000000000000000000" pitchFamily="2" charset="-78"/>
            </a:endParaRPr>
          </a:p>
          <a:p>
            <a:pPr algn="r" rtl="1">
              <a:buFont typeface="Arial" panose="020B0604020202020204" pitchFamily="34" charset="0"/>
              <a:buChar char="•"/>
            </a:pPr>
            <a:r>
              <a:rPr lang="ar-SA" sz="2400" b="1" dirty="0">
                <a:latin typeface="Microsoft Uighur" panose="02000000000000000000" pitchFamily="2" charset="-78"/>
                <a:cs typeface="Microsoft Uighur" panose="02000000000000000000" pitchFamily="2" charset="-78"/>
              </a:rPr>
              <a:t>الخبرة التدريبية:</a:t>
            </a:r>
            <a:r>
              <a:rPr lang="ar-SA" sz="2400" dirty="0">
                <a:latin typeface="Microsoft Uighur" panose="02000000000000000000" pitchFamily="2" charset="-78"/>
                <a:cs typeface="Microsoft Uighur" panose="02000000000000000000" pitchFamily="2" charset="-78"/>
              </a:rPr>
              <a:t> بفضل الله، قدمت ما يزيد عن </a:t>
            </a:r>
            <a:r>
              <a:rPr lang="ar-SA" sz="2400" b="1" dirty="0">
                <a:latin typeface="Microsoft Uighur" panose="02000000000000000000" pitchFamily="2" charset="-78"/>
                <a:cs typeface="Microsoft Uighur" panose="02000000000000000000" pitchFamily="2" charset="-78"/>
              </a:rPr>
              <a:t>2,500 دورة تدريبية</a:t>
            </a:r>
            <a:r>
              <a:rPr lang="ar-SA" sz="2400" dirty="0">
                <a:latin typeface="Microsoft Uighur" panose="02000000000000000000" pitchFamily="2" charset="-78"/>
                <a:cs typeface="Microsoft Uighur" panose="02000000000000000000" pitchFamily="2" charset="-78"/>
              </a:rPr>
              <a:t> متخصصة في إدارة المشاريع، ساهمت من خلالها في تأهيل آلاف الكوادر الوطنية والمهنية.</a:t>
            </a:r>
          </a:p>
          <a:p>
            <a:pPr algn="r" rtl="1">
              <a:buFont typeface="Arial" panose="020B0604020202020204" pitchFamily="34" charset="0"/>
              <a:buChar char="•"/>
            </a:pPr>
            <a:r>
              <a:rPr lang="ar-SA" sz="2400" b="1" dirty="0">
                <a:latin typeface="Microsoft Uighur" panose="02000000000000000000" pitchFamily="2" charset="-78"/>
                <a:cs typeface="Microsoft Uighur" panose="02000000000000000000" pitchFamily="2" charset="-78"/>
              </a:rPr>
              <a:t>شركاء النجاح (خبرة القطاعات):</a:t>
            </a:r>
            <a:r>
              <a:rPr lang="ar-SA" sz="2400" dirty="0">
                <a:latin typeface="Microsoft Uighur" panose="02000000000000000000" pitchFamily="2" charset="-78"/>
                <a:cs typeface="Microsoft Uighur" panose="02000000000000000000" pitchFamily="2" charset="-78"/>
              </a:rPr>
              <a:t> تشرفت بتقديم الاستشارات والكورسات التدريبية لنخبة من كبرى الجهات الحكومية والشركات في المملكة العربية السعودية، ومنها:</a:t>
            </a:r>
          </a:p>
          <a:p>
            <a:pPr marL="742950" lvl="1" indent="-285750" algn="r" rtl="1">
              <a:buFont typeface="Arial" panose="020B0604020202020204" pitchFamily="34" charset="0"/>
              <a:buChar char="•"/>
            </a:pPr>
            <a:r>
              <a:rPr lang="ar-SA" sz="2400" b="1" dirty="0">
                <a:latin typeface="Microsoft Uighur" panose="02000000000000000000" pitchFamily="2" charset="-78"/>
                <a:cs typeface="Microsoft Uighur" panose="02000000000000000000" pitchFamily="2" charset="-78"/>
              </a:rPr>
              <a:t>القطاع الحكومي :</a:t>
            </a:r>
            <a:r>
              <a:rPr lang="ar-SA" sz="2400" dirty="0">
                <a:latin typeface="Microsoft Uighur" panose="02000000000000000000" pitchFamily="2" charset="-78"/>
                <a:cs typeface="Microsoft Uighur" panose="02000000000000000000" pitchFamily="2" charset="-78"/>
              </a:rPr>
              <a:t> وزارة الدفاع، وزارة الداخلية، وزارة الرياضة ، وزارة الخارجية ، وزارة الصحة .... الخ </a:t>
            </a:r>
          </a:p>
          <a:p>
            <a:pPr marL="742950" lvl="1" indent="-285750" algn="r" rtl="1">
              <a:buFont typeface="Arial" panose="020B0604020202020204" pitchFamily="34" charset="0"/>
              <a:buChar char="•"/>
            </a:pPr>
            <a:r>
              <a:rPr lang="ar-SA" sz="2400" b="1" dirty="0">
                <a:latin typeface="Microsoft Uighur" panose="02000000000000000000" pitchFamily="2" charset="-78"/>
                <a:cs typeface="Microsoft Uighur" panose="02000000000000000000" pitchFamily="2" charset="-78"/>
              </a:rPr>
              <a:t>قطاع الطيران والنقل:</a:t>
            </a:r>
            <a:r>
              <a:rPr lang="ar-SA" sz="2400" dirty="0">
                <a:latin typeface="Microsoft Uighur" panose="02000000000000000000" pitchFamily="2" charset="-78"/>
                <a:cs typeface="Microsoft Uighur" panose="02000000000000000000" pitchFamily="2" charset="-78"/>
              </a:rPr>
              <a:t> الهيئة العامة للطيران المدني (</a:t>
            </a:r>
            <a:r>
              <a:rPr lang="en-US" sz="2400" dirty="0">
                <a:latin typeface="Microsoft Uighur" panose="02000000000000000000" pitchFamily="2" charset="-78"/>
                <a:cs typeface="Microsoft Uighur" panose="02000000000000000000" pitchFamily="2" charset="-78"/>
              </a:rPr>
              <a:t>GACA)</a:t>
            </a:r>
            <a:endParaRPr lang="ar-SA" sz="2400" dirty="0">
              <a:latin typeface="Microsoft Uighur" panose="02000000000000000000" pitchFamily="2" charset="-78"/>
              <a:cs typeface="Microsoft Uighur" panose="02000000000000000000" pitchFamily="2" charset="-78"/>
            </a:endParaRPr>
          </a:p>
          <a:p>
            <a:pPr marL="742950" lvl="1" indent="-285750" algn="r" rtl="1">
              <a:buFont typeface="Arial" panose="020B0604020202020204" pitchFamily="34" charset="0"/>
              <a:buChar char="•"/>
            </a:pPr>
            <a:r>
              <a:rPr lang="ar-SA" sz="2400" b="1" dirty="0">
                <a:latin typeface="Microsoft Uighur" panose="02000000000000000000" pitchFamily="2" charset="-78"/>
                <a:cs typeface="Microsoft Uighur" panose="02000000000000000000" pitchFamily="2" charset="-78"/>
              </a:rPr>
              <a:t>القطاع الخاص والشركات الكبرى:</a:t>
            </a:r>
            <a:r>
              <a:rPr lang="ar-SA" sz="2400" dirty="0">
                <a:latin typeface="Microsoft Uighur" panose="02000000000000000000" pitchFamily="2" charset="-78"/>
                <a:cs typeface="Microsoft Uighur" panose="02000000000000000000" pitchFamily="2" charset="-78"/>
              </a:rPr>
              <a:t> شركة الفهاد، مجموعة سفاري، وغيرها من الجهات الرائدة.</a:t>
            </a:r>
          </a:p>
          <a:p>
            <a:pPr algn="r" rtl="1">
              <a:buNone/>
            </a:pPr>
            <a:r>
              <a:rPr lang="ar-SA" sz="2400" b="1" dirty="0">
                <a:latin typeface="Microsoft Uighur" panose="02000000000000000000" pitchFamily="2" charset="-78"/>
                <a:cs typeface="Microsoft Uighur" panose="02000000000000000000" pitchFamily="2" charset="-78"/>
              </a:rPr>
              <a:t>لماذا تشترك معي في هذه "الخارطة الذهبية"؟</a:t>
            </a:r>
            <a:r>
              <a:rPr lang="ar-SA" sz="2400" dirty="0">
                <a:latin typeface="Microsoft Uighur" panose="02000000000000000000" pitchFamily="2" charset="-78"/>
                <a:cs typeface="Microsoft Uighur" panose="02000000000000000000" pitchFamily="2" charset="-78"/>
              </a:rPr>
              <a:t> لأنني سأنقل لك خلاصة </a:t>
            </a:r>
            <a:r>
              <a:rPr lang="ar-SA" sz="2400" b="1" dirty="0">
                <a:latin typeface="Microsoft Uighur" panose="02000000000000000000" pitchFamily="2" charset="-78"/>
                <a:cs typeface="Microsoft Uighur" panose="02000000000000000000" pitchFamily="2" charset="-78"/>
              </a:rPr>
              <a:t>13 عاماً</a:t>
            </a:r>
            <a:r>
              <a:rPr lang="ar-SA" sz="2400" dirty="0">
                <a:latin typeface="Microsoft Uighur" panose="02000000000000000000" pitchFamily="2" charset="-78"/>
                <a:cs typeface="Microsoft Uighur" panose="02000000000000000000" pitchFamily="2" charset="-78"/>
              </a:rPr>
              <a:t> من البحث الأكاديمي، وتطبيق عملي في مشاريع سيادية وضخمة، وأسرار النجاح التي نقلتها لأكثر من 2500 دفعة تدريبية. هدفنا ليس مجرد اجتياز الاختبار، بل بناء عقلية "مدير مشروع ناجح" وفق أعلى المعايير العالمية.</a:t>
            </a:r>
          </a:p>
        </p:txBody>
      </p:sp>
    </p:spTree>
    <p:extLst>
      <p:ext uri="{BB962C8B-B14F-4D97-AF65-F5344CB8AC3E}">
        <p14:creationId xmlns:p14="http://schemas.microsoft.com/office/powerpoint/2010/main" val="3375889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The image displays a PMI (Project Management Institute) fact sheet, listing key statistics about PMP (Project Management Professional) certification, such as the number of certified members, countries involved, and its global recognition.  AI-generated content may be incorrect.">
            <a:extLst>
              <a:ext uri="{FF2B5EF4-FFF2-40B4-BE49-F238E27FC236}">
                <a16:creationId xmlns:a16="http://schemas.microsoft.com/office/drawing/2014/main" xmlns="" id="{C3B8F3C1-8ECF-1800-D13D-B6B234A6215F}"/>
              </a:ext>
            </a:extLst>
          </p:cNvPr>
          <p:cNvPicPr>
            <a:picLocks noChangeAspect="1"/>
          </p:cNvPicPr>
          <p:nvPr/>
        </p:nvPicPr>
        <p:blipFill>
          <a:blip r:embed="rId3"/>
          <a:stretch>
            <a:fillRect/>
          </a:stretch>
        </p:blipFill>
        <p:spPr>
          <a:xfrm>
            <a:off x="365706" y="142875"/>
            <a:ext cx="11516732" cy="6196013"/>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132974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0DB3B7B-CFDE-30F1-258E-84B71F4F1272}"/>
            </a:ext>
          </a:extLst>
        </p:cNvPr>
        <p:cNvGrpSpPr/>
        <p:nvPr/>
      </p:nvGrpSpPr>
      <p:grpSpPr>
        <a:xfrm>
          <a:off x="0" y="0"/>
          <a:ext cx="0" cy="0"/>
          <a:chOff x="0" y="0"/>
          <a:chExt cx="0" cy="0"/>
        </a:xfrm>
      </p:grpSpPr>
      <p:pic>
        <p:nvPicPr>
          <p:cNvPr id="3" name="Picture 2" descr="The image depicts a certificate with a backdrop of rock climbing, symbolizing the challenges and steps to achieve Project Management Professional (PMP) certification, which requires four years of education, three years of leading projects, and 35 hours of project management training.  AI-generated content may be incorrect.">
            <a:extLst>
              <a:ext uri="{FF2B5EF4-FFF2-40B4-BE49-F238E27FC236}">
                <a16:creationId xmlns:a16="http://schemas.microsoft.com/office/drawing/2014/main" xmlns="" id="{AD78393D-D7D4-1EA2-1773-0534D22C1F62}"/>
              </a:ext>
            </a:extLst>
          </p:cNvPr>
          <p:cNvPicPr>
            <a:picLocks noChangeAspect="1"/>
          </p:cNvPicPr>
          <p:nvPr/>
        </p:nvPicPr>
        <p:blipFill>
          <a:blip r:embed="rId3"/>
          <a:srcRect b="6639"/>
          <a:stretch>
            <a:fillRect/>
          </a:stretch>
        </p:blipFill>
        <p:spPr>
          <a:xfrm>
            <a:off x="20" y="10"/>
            <a:ext cx="12191980" cy="6362690"/>
          </a:xfrm>
          <a:prstGeom prst="rect">
            <a:avLst/>
          </a:prstGeom>
          <a:noFill/>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190419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C374971-1528-952C-22AD-C856C2F6A692}"/>
            </a:ext>
          </a:extLst>
        </p:cNvPr>
        <p:cNvGrpSpPr/>
        <p:nvPr/>
      </p:nvGrpSpPr>
      <p:grpSpPr>
        <a:xfrm>
          <a:off x="0" y="0"/>
          <a:ext cx="0" cy="0"/>
          <a:chOff x="0" y="0"/>
          <a:chExt cx="0" cy="0"/>
        </a:xfrm>
      </p:grpSpPr>
      <p:pic>
        <p:nvPicPr>
          <p:cNvPr id="3" name="Picture 2" descr="Application,">
            <a:extLst>
              <a:ext uri="{FF2B5EF4-FFF2-40B4-BE49-F238E27FC236}">
                <a16:creationId xmlns:a16="http://schemas.microsoft.com/office/drawing/2014/main" xmlns="" id="{312E3F6B-740B-7047-3B8B-A69ADEDFCE1C}"/>
              </a:ext>
            </a:extLst>
          </p:cNvPr>
          <p:cNvPicPr>
            <a:picLocks noChangeAspect="1"/>
          </p:cNvPicPr>
          <p:nvPr/>
        </p:nvPicPr>
        <p:blipFill>
          <a:blip r:embed="rId3"/>
          <a:srcRect/>
          <a:stretch>
            <a:fillRect/>
          </a:stretch>
        </p:blipFill>
        <p:spPr>
          <a:xfrm>
            <a:off x="20" y="10"/>
            <a:ext cx="12191980" cy="6857990"/>
          </a:xfrm>
          <a:prstGeom prst="rect">
            <a:avLst/>
          </a:prstGeom>
          <a:noFill/>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95" y="234314"/>
            <a:ext cx="1548610" cy="1061085"/>
          </a:xfrm>
          <a:prstGeom prst="rect">
            <a:avLst/>
          </a:prstGeom>
        </p:spPr>
      </p:pic>
    </p:spTree>
    <p:extLst>
      <p:ext uri="{BB962C8B-B14F-4D97-AF65-F5344CB8AC3E}">
        <p14:creationId xmlns:p14="http://schemas.microsoft.com/office/powerpoint/2010/main" val="2760915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659DF15-F188-F397-1D4F-65C4BB7F9496}"/>
            </a:ext>
          </a:extLst>
        </p:cNvPr>
        <p:cNvGrpSpPr/>
        <p:nvPr/>
      </p:nvGrpSpPr>
      <p:grpSpPr>
        <a:xfrm>
          <a:off x="0" y="0"/>
          <a:ext cx="0" cy="0"/>
          <a:chOff x="0" y="0"/>
          <a:chExt cx="0" cy="0"/>
        </a:xfrm>
      </p:grpSpPr>
      <p:pic>
        <p:nvPicPr>
          <p:cNvPr id="4" name="Picture 3" descr="The image illustrates a flowchart or diagram detailing various aspects of project management, including objectives, deliverables, unique features, and specific elements like construction, IT documentation, and support services.  AI-generated content may be incorrect.">
            <a:extLst>
              <a:ext uri="{FF2B5EF4-FFF2-40B4-BE49-F238E27FC236}">
                <a16:creationId xmlns:a16="http://schemas.microsoft.com/office/drawing/2014/main" xmlns="" id="{C6FFE5AA-8836-708F-4003-D715202832BA}"/>
              </a:ext>
            </a:extLst>
          </p:cNvPr>
          <p:cNvPicPr>
            <a:picLocks noChangeAspect="1"/>
          </p:cNvPicPr>
          <p:nvPr/>
        </p:nvPicPr>
        <p:blipFill>
          <a:blip r:embed="rId3"/>
          <a:srcRect l="889" r="-1" b="-1"/>
          <a:stretch>
            <a:fillRect/>
          </a:stretch>
        </p:blipFill>
        <p:spPr>
          <a:xfrm>
            <a:off x="20" y="10"/>
            <a:ext cx="12191980" cy="6857990"/>
          </a:xfrm>
          <a:prstGeom prst="rect">
            <a:avLst/>
          </a:prstGeom>
          <a:noFill/>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8240" y="152411"/>
            <a:ext cx="1371600" cy="939800"/>
          </a:xfrm>
          <a:prstGeom prst="rect">
            <a:avLst/>
          </a:prstGeom>
        </p:spPr>
      </p:pic>
    </p:spTree>
    <p:extLst>
      <p:ext uri="{BB962C8B-B14F-4D97-AF65-F5344CB8AC3E}">
        <p14:creationId xmlns:p14="http://schemas.microsoft.com/office/powerpoint/2010/main" val="382110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C56B9D2-70A9-B416-9011-8B9F232BA96E}"/>
            </a:ext>
          </a:extLst>
        </p:cNvPr>
        <p:cNvGrpSpPr/>
        <p:nvPr/>
      </p:nvGrpSpPr>
      <p:grpSpPr>
        <a:xfrm>
          <a:off x="0" y="0"/>
          <a:ext cx="0" cy="0"/>
          <a:chOff x="0" y="0"/>
          <a:chExt cx="0" cy="0"/>
        </a:xfrm>
      </p:grpSpPr>
      <p:pic>
        <p:nvPicPr>
          <p:cNvPr id="3" name="Picture 2" descr="Application,">
            <a:extLst>
              <a:ext uri="{FF2B5EF4-FFF2-40B4-BE49-F238E27FC236}">
                <a16:creationId xmlns:a16="http://schemas.microsoft.com/office/drawing/2014/main" xmlns="" id="{981003EB-8E2C-EA52-62A1-FAEB824F7CCB}"/>
              </a:ext>
            </a:extLst>
          </p:cNvPr>
          <p:cNvPicPr>
            <a:picLocks noChangeAspect="1"/>
          </p:cNvPicPr>
          <p:nvPr/>
        </p:nvPicPr>
        <p:blipFill>
          <a:blip r:embed="rId3"/>
          <a:srcRect/>
          <a:stretch>
            <a:fillRect/>
          </a:stretch>
        </p:blipFill>
        <p:spPr>
          <a:xfrm>
            <a:off x="20" y="10"/>
            <a:ext cx="12191980" cy="6857990"/>
          </a:xfrm>
          <a:prstGeom prst="rect">
            <a:avLst/>
          </a:prstGeom>
          <a:noFill/>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7635"/>
            <a:ext cx="1341485" cy="919166"/>
          </a:xfrm>
          <a:prstGeom prst="rect">
            <a:avLst/>
          </a:prstGeom>
        </p:spPr>
      </p:pic>
    </p:spTree>
    <p:extLst>
      <p:ext uri="{BB962C8B-B14F-4D97-AF65-F5344CB8AC3E}">
        <p14:creationId xmlns:p14="http://schemas.microsoft.com/office/powerpoint/2010/main" val="941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93FE677-CEB5-2F16-CAAF-D956AEBFE79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xmlns="" id="{3AAB0E6D-8BE1-3230-C7D1-F7EB15417F19}"/>
              </a:ext>
            </a:extLst>
          </p:cNvPr>
          <p:cNvSpPr txBox="1"/>
          <p:nvPr/>
        </p:nvSpPr>
        <p:spPr>
          <a:xfrm>
            <a:off x="374073" y="195918"/>
            <a:ext cx="11193086" cy="1938992"/>
          </a:xfrm>
          <a:prstGeom prst="rect">
            <a:avLst/>
          </a:prstGeom>
          <a:noFill/>
        </p:spPr>
        <p:txBody>
          <a:bodyPr wrap="square">
            <a:spAutoFit/>
          </a:bodyPr>
          <a:lstStyle/>
          <a:p>
            <a:pPr algn="r" rtl="1"/>
            <a:r>
              <a:rPr lang="ar-SA" sz="2400" b="1" u="sng" dirty="0">
                <a:latin typeface="Microsoft Uighur" panose="02000000000000000000" pitchFamily="2" charset="-78"/>
                <a:cs typeface="Microsoft Uighur" panose="02000000000000000000" pitchFamily="2" charset="-78"/>
              </a:rPr>
              <a:t>1. دورة الحياة التنبؤية (</a:t>
            </a:r>
            <a:r>
              <a:rPr lang="en-US" sz="2400" b="1" u="sng" dirty="0">
                <a:latin typeface="Microsoft Uighur" panose="02000000000000000000" pitchFamily="2" charset="-78"/>
                <a:cs typeface="Microsoft Uighur" panose="02000000000000000000" pitchFamily="2" charset="-78"/>
              </a:rPr>
              <a:t>Predictive / Waterfall)</a:t>
            </a:r>
          </a:p>
          <a:p>
            <a:pPr algn="r" rtl="1"/>
            <a:r>
              <a:rPr lang="ar-SA" sz="2400" dirty="0">
                <a:latin typeface="Microsoft Uighur" panose="02000000000000000000" pitchFamily="2" charset="-78"/>
                <a:cs typeface="Microsoft Uighur" panose="02000000000000000000" pitchFamily="2" charset="-78"/>
              </a:rPr>
              <a:t>تُعرف بالنموذج "الشلالي"، حيث يتم تحديد النطاق والوقت والتكلفة في المراحل المبكرة جداً من المشروع.</a:t>
            </a:r>
          </a:p>
          <a:p>
            <a:pPr algn="r" rtl="1"/>
            <a:r>
              <a:rPr lang="ar-SA" sz="2400" dirty="0">
                <a:latin typeface="Microsoft Uighur" panose="02000000000000000000" pitchFamily="2" charset="-78"/>
                <a:cs typeface="Microsoft Uighur" panose="02000000000000000000" pitchFamily="2" charset="-78"/>
              </a:rPr>
              <a:t>طريقة العمل: مراحل متتالية (متطلبات -&gt; تصميم -&gt; تنفيذ -&gt; اختبار -&gt; تسليم).</a:t>
            </a:r>
          </a:p>
          <a:p>
            <a:pPr algn="r" rtl="1"/>
            <a:r>
              <a:rPr lang="ar-SA" sz="2400" dirty="0">
                <a:latin typeface="Microsoft Uighur" panose="02000000000000000000" pitchFamily="2" charset="-78"/>
                <a:cs typeface="Microsoft Uighur" panose="02000000000000000000" pitchFamily="2" charset="-78"/>
              </a:rPr>
              <a:t>متى نستخدمها؟: عندما تكون المتطلبات واضحة جداً والمخاطر منخفضة (مثل مشاريع الإنشاءات التقليدية).</a:t>
            </a:r>
          </a:p>
          <a:p>
            <a:pPr algn="r" rtl="1"/>
            <a:r>
              <a:rPr lang="ar-SA" sz="2400" dirty="0">
                <a:latin typeface="Microsoft Uighur" panose="02000000000000000000" pitchFamily="2" charset="-78"/>
                <a:cs typeface="Microsoft Uighur" panose="02000000000000000000" pitchFamily="2" charset="-78"/>
              </a:rPr>
              <a:t>التغيير: التغيير هنا مكلف وصعب؛ لذا يتم التركيز على "إدارة التغيير" الصارمة.</a:t>
            </a:r>
          </a:p>
        </p:txBody>
      </p:sp>
      <p:pic>
        <p:nvPicPr>
          <p:cNvPr id="8" name="Picture 7" descr="￘ﾧ￙ﾄ￘ﾪ￘ﾺ￙ﾊ￙ﾊ￘ﾱ ￘ﾧ￙ﾄ￘ﾵ￘ﾧ￘ﾱ￙ﾅ&#10;&#10;AI-generated content may be incorrect.">
            <a:extLst>
              <a:ext uri="{FF2B5EF4-FFF2-40B4-BE49-F238E27FC236}">
                <a16:creationId xmlns:a16="http://schemas.microsoft.com/office/drawing/2014/main" xmlns="" id="{F757449C-764B-5407-124A-DF8AFE94555D}"/>
              </a:ext>
            </a:extLst>
          </p:cNvPr>
          <p:cNvPicPr>
            <a:picLocks noChangeAspect="1"/>
          </p:cNvPicPr>
          <p:nvPr/>
        </p:nvPicPr>
        <p:blipFill>
          <a:blip r:embed="rId3"/>
          <a:stretch>
            <a:fillRect/>
          </a:stretch>
        </p:blipFill>
        <p:spPr>
          <a:xfrm>
            <a:off x="465513" y="2134910"/>
            <a:ext cx="11352414" cy="1381374"/>
          </a:xfrm>
          <a:prstGeom prst="rect">
            <a:avLst/>
          </a:prstGeom>
        </p:spPr>
      </p:pic>
      <p:pic>
        <p:nvPicPr>
          <p:cNvPr id="10" name="Picture 9" descr="The image illustrates a traditional waterfall project management approach, outlining stages from feasibility to delivery.&#10;&#10;AI-generated content may be incorrect.">
            <a:extLst>
              <a:ext uri="{FF2B5EF4-FFF2-40B4-BE49-F238E27FC236}">
                <a16:creationId xmlns:a16="http://schemas.microsoft.com/office/drawing/2014/main" xmlns="" id="{DC322201-A297-6209-B235-276325BDF363}"/>
              </a:ext>
            </a:extLst>
          </p:cNvPr>
          <p:cNvPicPr>
            <a:picLocks noChangeAspect="1"/>
          </p:cNvPicPr>
          <p:nvPr/>
        </p:nvPicPr>
        <p:blipFill>
          <a:blip r:embed="rId4"/>
          <a:stretch>
            <a:fillRect/>
          </a:stretch>
        </p:blipFill>
        <p:spPr>
          <a:xfrm>
            <a:off x="465513" y="3566341"/>
            <a:ext cx="11352414" cy="3204531"/>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207893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2FEE5ED-C638-3D54-8A0B-F63DC34109A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xmlns="" id="{BAF82AB2-B044-394F-EF51-C809D8137B56}"/>
              </a:ext>
            </a:extLst>
          </p:cNvPr>
          <p:cNvSpPr txBox="1"/>
          <p:nvPr/>
        </p:nvSpPr>
        <p:spPr>
          <a:xfrm>
            <a:off x="374073" y="195918"/>
            <a:ext cx="11193086" cy="1938992"/>
          </a:xfrm>
          <a:prstGeom prst="rect">
            <a:avLst/>
          </a:prstGeom>
          <a:noFill/>
        </p:spPr>
        <p:txBody>
          <a:bodyPr wrap="square">
            <a:spAutoFit/>
          </a:bodyPr>
          <a:lstStyle/>
          <a:p>
            <a:pPr algn="r" rtl="1"/>
            <a:r>
              <a:rPr lang="ar-SA" sz="2400" b="1" dirty="0"/>
              <a:t>2</a:t>
            </a:r>
            <a:r>
              <a:rPr lang="ar-SA" sz="2400" b="1" dirty="0">
                <a:latin typeface="Microsoft Uighur" panose="02000000000000000000" pitchFamily="2" charset="-78"/>
                <a:cs typeface="Microsoft Uighur" panose="02000000000000000000" pitchFamily="2" charset="-78"/>
              </a:rPr>
              <a:t>. دورة الحياة الرشيقة (</a:t>
            </a:r>
            <a:r>
              <a:rPr lang="en-US" sz="2400" b="1" dirty="0">
                <a:latin typeface="Microsoft Uighur" panose="02000000000000000000" pitchFamily="2" charset="-78"/>
                <a:cs typeface="Microsoft Uighur" panose="02000000000000000000" pitchFamily="2" charset="-78"/>
              </a:rPr>
              <a:t>Agile / Adaptive)</a:t>
            </a:r>
          </a:p>
          <a:p>
            <a:pPr algn="r" rtl="1"/>
            <a:r>
              <a:rPr lang="ar-SA" sz="2400" b="1" dirty="0">
                <a:latin typeface="Microsoft Uighur" panose="02000000000000000000" pitchFamily="2" charset="-78"/>
                <a:cs typeface="Microsoft Uighur" panose="02000000000000000000" pitchFamily="2" charset="-78"/>
              </a:rPr>
              <a:t>هي دورة حياة تعتمد على التكرار (</a:t>
            </a:r>
            <a:r>
              <a:rPr lang="en-US" sz="2400" b="1" dirty="0">
                <a:latin typeface="Microsoft Uighur" panose="02000000000000000000" pitchFamily="2" charset="-78"/>
                <a:cs typeface="Microsoft Uighur" panose="02000000000000000000" pitchFamily="2" charset="-78"/>
              </a:rPr>
              <a:t>Iterative) </a:t>
            </a:r>
            <a:r>
              <a:rPr lang="ar-SA" sz="2400" b="1" dirty="0">
                <a:latin typeface="Microsoft Uighur" panose="02000000000000000000" pitchFamily="2" charset="-78"/>
                <a:cs typeface="Microsoft Uighur" panose="02000000000000000000" pitchFamily="2" charset="-78"/>
              </a:rPr>
              <a:t>والتزايد (</a:t>
            </a:r>
            <a:r>
              <a:rPr lang="en-US" sz="2400" b="1" dirty="0">
                <a:latin typeface="Microsoft Uighur" panose="02000000000000000000" pitchFamily="2" charset="-78"/>
                <a:cs typeface="Microsoft Uighur" panose="02000000000000000000" pitchFamily="2" charset="-78"/>
              </a:rPr>
              <a:t>Incremental)، </a:t>
            </a:r>
            <a:r>
              <a:rPr lang="ar-SA" sz="2400" b="1" dirty="0">
                <a:latin typeface="Microsoft Uighur" panose="02000000000000000000" pitchFamily="2" charset="-78"/>
                <a:cs typeface="Microsoft Uighur" panose="02000000000000000000" pitchFamily="2" charset="-78"/>
              </a:rPr>
              <a:t>حيث يتم تطوير العمل في دورات قصيرة (</a:t>
            </a:r>
            <a:r>
              <a:rPr lang="en-US" sz="2400" b="1" dirty="0">
                <a:latin typeface="Microsoft Uighur" panose="02000000000000000000" pitchFamily="2" charset="-78"/>
                <a:cs typeface="Microsoft Uighur" panose="02000000000000000000" pitchFamily="2" charset="-78"/>
              </a:rPr>
              <a:t>Sprints).</a:t>
            </a:r>
          </a:p>
          <a:p>
            <a:pPr algn="r" rtl="1"/>
            <a:r>
              <a:rPr lang="ar-SA" sz="2400" b="1" dirty="0">
                <a:latin typeface="Microsoft Uighur" panose="02000000000000000000" pitchFamily="2" charset="-78"/>
                <a:cs typeface="Microsoft Uighur" panose="02000000000000000000" pitchFamily="2" charset="-78"/>
              </a:rPr>
              <a:t>طريقة العمل: يتم تسليم أجزاء صغيرة صالحة للاستخدام من المشروع بشكل مستمر للحصول على ملاحظات العميل فوراً.</a:t>
            </a:r>
          </a:p>
          <a:p>
            <a:pPr algn="r" rtl="1"/>
            <a:r>
              <a:rPr lang="ar-SA" sz="2400" b="1" dirty="0">
                <a:latin typeface="Microsoft Uighur" panose="02000000000000000000" pitchFamily="2" charset="-78"/>
                <a:cs typeface="Microsoft Uighur" panose="02000000000000000000" pitchFamily="2" charset="-78"/>
              </a:rPr>
              <a:t>متى نستخدمها؟: في البيئات المتقلبة، أو عندما لا تكون المتطلبات واضحة بالكامل (مثل تطوير البرمجيات أو الابتكار).</a:t>
            </a:r>
          </a:p>
          <a:p>
            <a:pPr algn="r" rtl="1"/>
            <a:r>
              <a:rPr lang="ar-SA" sz="2400" b="1" dirty="0">
                <a:latin typeface="Microsoft Uighur" panose="02000000000000000000" pitchFamily="2" charset="-78"/>
                <a:cs typeface="Microsoft Uighur" panose="02000000000000000000" pitchFamily="2" charset="-78"/>
              </a:rPr>
              <a:t>التغيير: التغيير مرحب به في أي وقت، والتركيز على "القيمة" قبل الالتزام بالخطة الأصلية.</a:t>
            </a:r>
          </a:p>
        </p:txBody>
      </p:sp>
      <p:pic>
        <p:nvPicPr>
          <p:cNvPr id="3" name="Picture 2" descr="The image depicts an organizational workflow diagram featuring various stages such as planning, execution, feedback, and innovation, all aimed at continuous improvement and growth.&#10;&#10;AI-generated content may be incorrect.">
            <a:extLst>
              <a:ext uri="{FF2B5EF4-FFF2-40B4-BE49-F238E27FC236}">
                <a16:creationId xmlns:a16="http://schemas.microsoft.com/office/drawing/2014/main" xmlns="" id="{27103B6B-0582-F556-CFC0-B9BBAFB6D580}"/>
              </a:ext>
            </a:extLst>
          </p:cNvPr>
          <p:cNvPicPr>
            <a:picLocks noChangeAspect="1"/>
          </p:cNvPicPr>
          <p:nvPr/>
        </p:nvPicPr>
        <p:blipFill>
          <a:blip r:embed="rId3"/>
          <a:stretch>
            <a:fillRect/>
          </a:stretch>
        </p:blipFill>
        <p:spPr>
          <a:xfrm>
            <a:off x="465513" y="2057400"/>
            <a:ext cx="11352414" cy="1371600"/>
          </a:xfrm>
          <a:prstGeom prst="rect">
            <a:avLst/>
          </a:prstGeom>
        </p:spPr>
      </p:pic>
      <p:pic>
        <p:nvPicPr>
          <p:cNvPr id="5" name="Picture 4" descr="The image illustrates the five stages of the Agile Software Development Lifecycle: Inception, Concept, Iteration, Release, and Maintenance.&#10;&#10;AI-generated content may be incorrect.">
            <a:extLst>
              <a:ext uri="{FF2B5EF4-FFF2-40B4-BE49-F238E27FC236}">
                <a16:creationId xmlns:a16="http://schemas.microsoft.com/office/drawing/2014/main" xmlns="" id="{BBCAC449-4B23-A7BC-2258-17F6E2C2AC85}"/>
              </a:ext>
            </a:extLst>
          </p:cNvPr>
          <p:cNvPicPr>
            <a:picLocks noChangeAspect="1"/>
          </p:cNvPicPr>
          <p:nvPr/>
        </p:nvPicPr>
        <p:blipFill>
          <a:blip r:embed="rId4"/>
          <a:stretch>
            <a:fillRect/>
          </a:stretch>
        </p:blipFill>
        <p:spPr>
          <a:xfrm>
            <a:off x="3873533" y="3612142"/>
            <a:ext cx="4659482" cy="292166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48644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D355C61F-C8F1-4977-8E1F-F16C0D9EA88C}"/>
              </a:ext>
            </a:extLst>
          </p:cNvPr>
          <p:cNvSpPr>
            <a:spLocks noGrp="1"/>
          </p:cNvSpPr>
          <p:nvPr>
            <p:ph sz="half" idx="1"/>
          </p:nvPr>
        </p:nvSpPr>
        <p:spPr>
          <a:xfrm>
            <a:off x="3532909" y="1910990"/>
            <a:ext cx="8314375" cy="4791649"/>
          </a:xfrm>
        </p:spPr>
        <p:txBody>
          <a:bodyPr/>
          <a:lstStyle/>
          <a:p>
            <a:pPr algn="r" rtl="1"/>
            <a:r>
              <a:rPr lang="ar-SA" sz="2800" b="1" dirty="0"/>
              <a:t>المخرجات المعرفية </a:t>
            </a:r>
            <a:endParaRPr lang="en-US" sz="2800" b="1" dirty="0"/>
          </a:p>
          <a:p>
            <a:pPr algn="r" rtl="1"/>
            <a:endParaRPr lang="ar-SA" sz="1050" dirty="0"/>
          </a:p>
        </p:txBody>
      </p:sp>
      <p:sp>
        <p:nvSpPr>
          <p:cNvPr id="6" name="Slide Number Placeholder 5">
            <a:extLst>
              <a:ext uri="{FF2B5EF4-FFF2-40B4-BE49-F238E27FC236}">
                <a16:creationId xmlns:a16="http://schemas.microsoft.com/office/drawing/2014/main" xmlns="" id="{1C554D9F-1895-486E-BFBA-905BB2D29E08}"/>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10</a:t>
            </a:fld>
            <a:endParaRPr lang="en-US" dirty="0"/>
          </a:p>
        </p:txBody>
      </p:sp>
      <p:pic>
        <p:nvPicPr>
          <p:cNvPr id="9" name="Picture 8" descr="The image illustrates a Venn diagram with three overlapping circles, each representing a domain: people (PEOPLE), processes (PROCESSES), and business (BUSINESS), showing how these areas intersect in project management.&#10;&#10;AI-generated content may be incorrect.">
            <a:extLst>
              <a:ext uri="{FF2B5EF4-FFF2-40B4-BE49-F238E27FC236}">
                <a16:creationId xmlns:a16="http://schemas.microsoft.com/office/drawing/2014/main" xmlns="" id="{DDBCA246-710D-BBD1-C499-7A930388B7F8}"/>
              </a:ext>
            </a:extLst>
          </p:cNvPr>
          <p:cNvPicPr>
            <a:picLocks noChangeAspect="1"/>
          </p:cNvPicPr>
          <p:nvPr/>
        </p:nvPicPr>
        <p:blipFill>
          <a:blip r:embed="rId2"/>
          <a:srcRect b="55529"/>
          <a:stretch>
            <a:fillRect/>
          </a:stretch>
        </p:blipFill>
        <p:spPr>
          <a:xfrm>
            <a:off x="4976711" y="2221938"/>
            <a:ext cx="6729153" cy="2200433"/>
          </a:xfrm>
          <a:prstGeom prst="rect">
            <a:avLst/>
          </a:prstGeom>
        </p:spPr>
      </p:pic>
      <p:pic>
        <p:nvPicPr>
          <p:cNvPr id="15" name="Picture 14" descr="The diagram illustrates a pie chart showing the distribution of different components in a PMP exam, with 60% related to people, 50% to business, and various percentages for other terms like content, outline, nment, process, and environment.&#10;&#10;AI-generated content may be incorrect.">
            <a:extLst>
              <a:ext uri="{FF2B5EF4-FFF2-40B4-BE49-F238E27FC236}">
                <a16:creationId xmlns:a16="http://schemas.microsoft.com/office/drawing/2014/main" xmlns="" id="{57E68835-E13C-9B3C-3D3B-C41240948FDA}"/>
              </a:ext>
            </a:extLst>
          </p:cNvPr>
          <p:cNvPicPr>
            <a:picLocks noChangeAspect="1"/>
          </p:cNvPicPr>
          <p:nvPr/>
        </p:nvPicPr>
        <p:blipFill>
          <a:blip r:embed="rId3"/>
          <a:stretch>
            <a:fillRect/>
          </a:stretch>
        </p:blipFill>
        <p:spPr>
          <a:xfrm>
            <a:off x="0" y="-54649"/>
            <a:ext cx="4806299" cy="6858000"/>
          </a:xfrm>
          <a:prstGeom prst="rect">
            <a:avLst/>
          </a:prstGeom>
        </p:spPr>
      </p:pic>
      <p:sp>
        <p:nvSpPr>
          <p:cNvPr id="18" name="Title 1">
            <a:extLst>
              <a:ext uri="{FF2B5EF4-FFF2-40B4-BE49-F238E27FC236}">
                <a16:creationId xmlns:a16="http://schemas.microsoft.com/office/drawing/2014/main" xmlns="" id="{3FB79609-C833-80D5-6231-F46F50A04742}"/>
              </a:ext>
            </a:extLst>
          </p:cNvPr>
          <p:cNvSpPr txBox="1">
            <a:spLocks/>
          </p:cNvSpPr>
          <p:nvPr/>
        </p:nvSpPr>
        <p:spPr>
          <a:xfrm>
            <a:off x="4887884" y="280052"/>
            <a:ext cx="7252596" cy="1124345"/>
          </a:xfrm>
          <a:prstGeom prst="rect">
            <a:avLst/>
          </a:prstGeom>
          <a:solidFill>
            <a:schemeClr val="bg1">
              <a:lumMod val="95000"/>
            </a:schemeClr>
          </a:solidFill>
        </p:spPr>
        <p:txBody>
          <a:bodyPr vert="horz" lIns="180000" tIns="180000" rIns="180000" bIns="180000" rtlCol="0" anchor="ctr">
            <a:noAutofit/>
          </a:bodyPr>
          <a:lstStyle>
            <a:lvl1pPr algn="l" defTabSz="914400" rtl="0" eaLnBrk="1" latinLnBrk="0" hangingPunct="1">
              <a:lnSpc>
                <a:spcPct val="90000"/>
              </a:lnSpc>
              <a:spcBef>
                <a:spcPct val="0"/>
              </a:spcBef>
              <a:buNone/>
              <a:defRPr sz="6000" b="1" kern="1200" spc="-300">
                <a:solidFill>
                  <a:schemeClr val="tx1">
                    <a:lumMod val="75000"/>
                    <a:lumOff val="25000"/>
                  </a:schemeClr>
                </a:solidFill>
                <a:latin typeface="+mj-lt"/>
                <a:ea typeface="+mj-ea"/>
                <a:cs typeface="+mj-cs"/>
              </a:defRPr>
            </a:lvl1pPr>
          </a:lstStyle>
          <a:p>
            <a:pPr marL="266700" indent="-266700" algn="r" rtl="1">
              <a:spcBef>
                <a:spcPts val="1000"/>
              </a:spcBef>
              <a:buFont typeface="Arial" panose="020B0604020202020204" pitchFamily="34" charset="0"/>
              <a:buChar char="•"/>
            </a:pPr>
            <a:r>
              <a:rPr lang="ar-SA" sz="4000" dirty="0">
                <a:latin typeface="Courier New" panose="02070309020205020404" pitchFamily="49" charset="0"/>
                <a:ea typeface="+mn-ea"/>
                <a:cs typeface="+mn-cs"/>
              </a:rPr>
              <a:t>محتويات الكورس التدريبي</a:t>
            </a:r>
            <a:endParaRPr lang="en-US" sz="4000" dirty="0">
              <a:latin typeface="Courier New" panose="02070309020205020404" pitchFamily="49" charset="0"/>
              <a:ea typeface="+mn-ea"/>
              <a:cs typeface="+mn-cs"/>
            </a:endParaRPr>
          </a:p>
        </p:txBody>
      </p:sp>
      <p:pic>
        <p:nvPicPr>
          <p:cNvPr id="19" name="Picture 18" descr="The diagram illustrates various aspects of project management, including people management, process management, environmental considerations, conflict management, budget management, team leadership, schedule management, compliance, team building, procurement, project benefits delivery, collaboration, scope management, change evaluation, and governance.&#10;&#10;AI-generated content may be incorrect.">
            <a:extLst>
              <a:ext uri="{FF2B5EF4-FFF2-40B4-BE49-F238E27FC236}">
                <a16:creationId xmlns:a16="http://schemas.microsoft.com/office/drawing/2014/main" xmlns="" id="{D46EF971-3D99-4F10-A780-C100323CACB9}"/>
              </a:ext>
            </a:extLst>
          </p:cNvPr>
          <p:cNvPicPr>
            <a:picLocks noChangeAspect="1"/>
          </p:cNvPicPr>
          <p:nvPr/>
        </p:nvPicPr>
        <p:blipFill>
          <a:blip r:embed="rId4"/>
          <a:stretch>
            <a:fillRect/>
          </a:stretch>
        </p:blipFill>
        <p:spPr>
          <a:xfrm>
            <a:off x="5425381" y="4242424"/>
            <a:ext cx="5752021" cy="246021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95276"/>
            <a:ext cx="1112520" cy="762282"/>
          </a:xfrm>
          <a:prstGeom prst="rect">
            <a:avLst/>
          </a:prstGeom>
        </p:spPr>
      </p:pic>
    </p:spTree>
    <p:extLst>
      <p:ext uri="{BB962C8B-B14F-4D97-AF65-F5344CB8AC3E}">
        <p14:creationId xmlns:p14="http://schemas.microsoft.com/office/powerpoint/2010/main" val="722098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F4CB1D9-28F7-934C-5724-F0882A023DF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58857BDD-BA27-256B-7700-C1BE744DAC32}"/>
              </a:ext>
            </a:extLst>
          </p:cNvPr>
          <p:cNvSpPr>
            <a:spLocks noGrp="1"/>
          </p:cNvSpPr>
          <p:nvPr>
            <p:ph sz="half" idx="1"/>
          </p:nvPr>
        </p:nvSpPr>
        <p:spPr>
          <a:xfrm>
            <a:off x="3532909" y="1910990"/>
            <a:ext cx="8314375" cy="4791649"/>
          </a:xfrm>
        </p:spPr>
        <p:txBody>
          <a:bodyPr/>
          <a:lstStyle/>
          <a:p>
            <a:pPr algn="r" rtl="1"/>
            <a:r>
              <a:rPr lang="ar-SA" sz="2800" b="1" dirty="0"/>
              <a:t>بناء الفريق </a:t>
            </a:r>
          </a:p>
          <a:p>
            <a:pPr algn="r" rtl="1"/>
            <a:endParaRPr lang="ar-SA" sz="2800" b="1" dirty="0"/>
          </a:p>
          <a:p>
            <a:pPr algn="r" rtl="1"/>
            <a:endParaRPr lang="ar-SA" sz="2800" b="1" dirty="0"/>
          </a:p>
          <a:p>
            <a:pPr algn="r" rtl="1"/>
            <a:endParaRPr lang="ar-SA" sz="2800" b="1" dirty="0"/>
          </a:p>
          <a:p>
            <a:pPr algn="r" rtl="1"/>
            <a:endParaRPr lang="ar-SA" sz="2800" b="1" dirty="0"/>
          </a:p>
          <a:p>
            <a:pPr algn="r" rtl="1"/>
            <a:endParaRPr lang="en-US" sz="2800" b="1" dirty="0"/>
          </a:p>
          <a:p>
            <a:pPr algn="r" rtl="1"/>
            <a:endParaRPr lang="ar-SA" sz="1050" dirty="0"/>
          </a:p>
        </p:txBody>
      </p:sp>
      <p:sp>
        <p:nvSpPr>
          <p:cNvPr id="6" name="Slide Number Placeholder 5">
            <a:extLst>
              <a:ext uri="{FF2B5EF4-FFF2-40B4-BE49-F238E27FC236}">
                <a16:creationId xmlns:a16="http://schemas.microsoft.com/office/drawing/2014/main" xmlns="" id="{B83F7AA9-4299-DF51-BD78-3C4688A0F079}"/>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11</a:t>
            </a:fld>
            <a:endParaRPr lang="en-US" dirty="0"/>
          </a:p>
        </p:txBody>
      </p:sp>
      <p:sp>
        <p:nvSpPr>
          <p:cNvPr id="18" name="Title 1">
            <a:extLst>
              <a:ext uri="{FF2B5EF4-FFF2-40B4-BE49-F238E27FC236}">
                <a16:creationId xmlns:a16="http://schemas.microsoft.com/office/drawing/2014/main" xmlns="" id="{3981E55B-4C28-32C0-1A12-0FAA3A643C58}"/>
              </a:ext>
            </a:extLst>
          </p:cNvPr>
          <p:cNvSpPr txBox="1">
            <a:spLocks/>
          </p:cNvSpPr>
          <p:nvPr/>
        </p:nvSpPr>
        <p:spPr>
          <a:xfrm>
            <a:off x="4887884" y="280052"/>
            <a:ext cx="7252596" cy="1124345"/>
          </a:xfrm>
          <a:prstGeom prst="rect">
            <a:avLst/>
          </a:prstGeom>
          <a:solidFill>
            <a:schemeClr val="bg1">
              <a:lumMod val="95000"/>
            </a:schemeClr>
          </a:solidFill>
        </p:spPr>
        <p:txBody>
          <a:bodyPr vert="horz" lIns="180000" tIns="180000" rIns="180000" bIns="180000" rtlCol="0" anchor="ctr">
            <a:noAutofit/>
          </a:bodyPr>
          <a:lstStyle>
            <a:lvl1pPr algn="l" defTabSz="914400" rtl="0" eaLnBrk="1" latinLnBrk="0" hangingPunct="1">
              <a:lnSpc>
                <a:spcPct val="90000"/>
              </a:lnSpc>
              <a:spcBef>
                <a:spcPct val="0"/>
              </a:spcBef>
              <a:buNone/>
              <a:defRPr sz="6000" b="1" kern="1200" spc="-300">
                <a:solidFill>
                  <a:schemeClr val="tx1">
                    <a:lumMod val="75000"/>
                    <a:lumOff val="25000"/>
                  </a:schemeClr>
                </a:solidFill>
                <a:latin typeface="+mj-lt"/>
                <a:ea typeface="+mj-ea"/>
                <a:cs typeface="+mj-cs"/>
              </a:defRPr>
            </a:lvl1pPr>
          </a:lstStyle>
          <a:p>
            <a:pPr marL="266700" indent="-266700" algn="r" rtl="1">
              <a:spcBef>
                <a:spcPts val="1000"/>
              </a:spcBef>
              <a:buFont typeface="Arial" panose="020B0604020202020204" pitchFamily="34" charset="0"/>
              <a:buChar char="•"/>
            </a:pPr>
            <a:r>
              <a:rPr lang="ar-SA" sz="4000" dirty="0">
                <a:latin typeface="Courier New" panose="02070309020205020404" pitchFamily="49" charset="0"/>
                <a:ea typeface="+mn-ea"/>
                <a:cs typeface="Courier New" panose="02070309020205020404" pitchFamily="49" charset="0"/>
              </a:rPr>
              <a:t>محتويات الكورس التدريبي</a:t>
            </a:r>
            <a:endParaRPr lang="en-US" sz="4000" dirty="0">
              <a:latin typeface="Courier New" panose="02070309020205020404" pitchFamily="49" charset="0"/>
              <a:ea typeface="+mn-ea"/>
              <a:cs typeface="Courier New" panose="02070309020205020404" pitchFamily="49" charset="0"/>
            </a:endParaRPr>
          </a:p>
        </p:txBody>
      </p:sp>
      <p:sp>
        <p:nvSpPr>
          <p:cNvPr id="8" name="TextBox 7">
            <a:extLst>
              <a:ext uri="{FF2B5EF4-FFF2-40B4-BE49-F238E27FC236}">
                <a16:creationId xmlns:a16="http://schemas.microsoft.com/office/drawing/2014/main" xmlns="" id="{8D44B8F1-7429-3F2C-C472-5E4DC3DF74CC}"/>
              </a:ext>
            </a:extLst>
          </p:cNvPr>
          <p:cNvSpPr txBox="1"/>
          <p:nvPr/>
        </p:nvSpPr>
        <p:spPr>
          <a:xfrm>
            <a:off x="4597400" y="2386845"/>
            <a:ext cx="7292974" cy="1200329"/>
          </a:xfrm>
          <a:prstGeom prst="rect">
            <a:avLst/>
          </a:prstGeom>
          <a:noFill/>
        </p:spPr>
        <p:txBody>
          <a:bodyPr wrap="square">
            <a:spAutoFit/>
          </a:bodyPr>
          <a:lstStyle/>
          <a:p>
            <a:pPr algn="r" rtl="1"/>
            <a:r>
              <a:rPr lang="ar-SA" dirty="0"/>
              <a:t>بناء الفريق هو عملية تطوير مجموعة من الأفراد للعمل معًا بفعالية لتحقيق أهداف مشتركة من خلال تعزيز الثقة والتواصل والتعاون.</a:t>
            </a:r>
            <a:br>
              <a:rPr lang="ar-SA" dirty="0"/>
            </a:br>
            <a:r>
              <a:rPr lang="ar-SA" dirty="0"/>
              <a:t>ويهدف إلى تحسين الأداء والإنتاجية عبر توزيع الأدوار بوضوح وتنمية مهارات الفريق وروح العمل الجماعي.</a:t>
            </a:r>
          </a:p>
        </p:txBody>
      </p:sp>
      <p:pic>
        <p:nvPicPr>
          <p:cNvPr id="9" name="Picture 8" descr="The diagram illustrates a team-building process, emphasizing objectives, evaluation, design, and individual roles.&#10;&#10;AI-generated content may be incorrect.">
            <a:extLst>
              <a:ext uri="{FF2B5EF4-FFF2-40B4-BE49-F238E27FC236}">
                <a16:creationId xmlns:a16="http://schemas.microsoft.com/office/drawing/2014/main" xmlns="" id="{E3AEA543-D280-4FB6-8482-95899E93E4E3}"/>
              </a:ext>
            </a:extLst>
          </p:cNvPr>
          <p:cNvPicPr>
            <a:picLocks noChangeAspect="1"/>
          </p:cNvPicPr>
          <p:nvPr/>
        </p:nvPicPr>
        <p:blipFill>
          <a:blip r:embed="rId2"/>
          <a:stretch>
            <a:fillRect/>
          </a:stretch>
        </p:blipFill>
        <p:spPr>
          <a:xfrm>
            <a:off x="344716" y="890199"/>
            <a:ext cx="3968052" cy="3908531"/>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17906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D6BE6EE-EE40-6F69-D571-F91A5E3D279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08EC155B-385B-8DE3-689E-9AD4A4837F25}"/>
              </a:ext>
            </a:extLst>
          </p:cNvPr>
          <p:cNvSpPr>
            <a:spLocks noGrp="1"/>
          </p:cNvSpPr>
          <p:nvPr>
            <p:ph sz="half" idx="1"/>
          </p:nvPr>
        </p:nvSpPr>
        <p:spPr>
          <a:xfrm>
            <a:off x="3532909" y="1910990"/>
            <a:ext cx="8314375" cy="4791649"/>
          </a:xfrm>
        </p:spPr>
        <p:txBody>
          <a:bodyPr/>
          <a:lstStyle/>
          <a:p>
            <a:pPr algn="r" rtl="1"/>
            <a:r>
              <a:rPr lang="ar-SA" sz="2800" b="1" dirty="0"/>
              <a:t>منهجية ادارة التغيير </a:t>
            </a:r>
            <a:endParaRPr lang="en-US" sz="2800" b="1" dirty="0"/>
          </a:p>
          <a:p>
            <a:pPr algn="r" rtl="1"/>
            <a:endParaRPr lang="ar-SA" sz="1050" dirty="0"/>
          </a:p>
        </p:txBody>
      </p:sp>
      <p:sp>
        <p:nvSpPr>
          <p:cNvPr id="6" name="Slide Number Placeholder 5">
            <a:extLst>
              <a:ext uri="{FF2B5EF4-FFF2-40B4-BE49-F238E27FC236}">
                <a16:creationId xmlns:a16="http://schemas.microsoft.com/office/drawing/2014/main" xmlns="" id="{F0EB1DC5-A802-7BBC-DB51-45FAFB646D6A}"/>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12</a:t>
            </a:fld>
            <a:endParaRPr lang="en-US" dirty="0"/>
          </a:p>
        </p:txBody>
      </p:sp>
      <p:sp>
        <p:nvSpPr>
          <p:cNvPr id="18" name="Title 1">
            <a:extLst>
              <a:ext uri="{FF2B5EF4-FFF2-40B4-BE49-F238E27FC236}">
                <a16:creationId xmlns:a16="http://schemas.microsoft.com/office/drawing/2014/main" xmlns="" id="{C129EEA3-CEFD-749A-8E29-B971F2BC1DA6}"/>
              </a:ext>
            </a:extLst>
          </p:cNvPr>
          <p:cNvSpPr txBox="1">
            <a:spLocks/>
          </p:cNvSpPr>
          <p:nvPr/>
        </p:nvSpPr>
        <p:spPr>
          <a:xfrm>
            <a:off x="4887884" y="280052"/>
            <a:ext cx="7252596" cy="1124345"/>
          </a:xfrm>
          <a:prstGeom prst="rect">
            <a:avLst/>
          </a:prstGeom>
          <a:solidFill>
            <a:schemeClr val="bg1">
              <a:lumMod val="95000"/>
            </a:schemeClr>
          </a:solidFill>
        </p:spPr>
        <p:txBody>
          <a:bodyPr vert="horz" lIns="180000" tIns="180000" rIns="180000" bIns="180000" rtlCol="0" anchor="ctr">
            <a:noAutofit/>
          </a:bodyPr>
          <a:lstStyle>
            <a:lvl1pPr algn="l" defTabSz="914400" rtl="0" eaLnBrk="1" latinLnBrk="0" hangingPunct="1">
              <a:lnSpc>
                <a:spcPct val="90000"/>
              </a:lnSpc>
              <a:spcBef>
                <a:spcPct val="0"/>
              </a:spcBef>
              <a:buNone/>
              <a:defRPr sz="6000" b="1" kern="1200" spc="-300">
                <a:solidFill>
                  <a:schemeClr val="tx1">
                    <a:lumMod val="75000"/>
                    <a:lumOff val="25000"/>
                  </a:schemeClr>
                </a:solidFill>
                <a:latin typeface="+mj-lt"/>
                <a:ea typeface="+mj-ea"/>
                <a:cs typeface="+mj-cs"/>
              </a:defRPr>
            </a:lvl1pPr>
          </a:lstStyle>
          <a:p>
            <a:pPr marL="266700" indent="-266700" algn="r" rtl="1">
              <a:spcBef>
                <a:spcPts val="1000"/>
              </a:spcBef>
              <a:buFont typeface="Arial" panose="020B0604020202020204" pitchFamily="34" charset="0"/>
              <a:buChar char="•"/>
            </a:pPr>
            <a:r>
              <a:rPr lang="ar-SA" sz="4000" dirty="0">
                <a:latin typeface="Courier New" panose="02070309020205020404" pitchFamily="49" charset="0"/>
                <a:ea typeface="+mn-ea"/>
                <a:cs typeface="Courier New" panose="02070309020205020404" pitchFamily="49" charset="0"/>
              </a:rPr>
              <a:t>محتويات الكورس التدريبي</a:t>
            </a:r>
            <a:endParaRPr lang="en-US" sz="4000" dirty="0">
              <a:latin typeface="Courier New" panose="02070309020205020404" pitchFamily="49" charset="0"/>
              <a:ea typeface="+mn-ea"/>
              <a:cs typeface="Courier New" panose="02070309020205020404" pitchFamily="49" charset="0"/>
            </a:endParaRPr>
          </a:p>
        </p:txBody>
      </p:sp>
      <p:pic>
        <p:nvPicPr>
          <p:cNvPr id="3" name="Picture 2" descr="A visual representation of a change management process flowchart, detailing steps from initiating a change to its execution, including decision points, impact assessments, and communication protocols.&#10;&#10;AI-generated content may be incorrect.">
            <a:extLst>
              <a:ext uri="{FF2B5EF4-FFF2-40B4-BE49-F238E27FC236}">
                <a16:creationId xmlns:a16="http://schemas.microsoft.com/office/drawing/2014/main" xmlns="" id="{7581BD22-066B-337B-3A54-775C8EC85ECA}"/>
              </a:ext>
            </a:extLst>
          </p:cNvPr>
          <p:cNvPicPr>
            <a:picLocks noChangeAspect="1"/>
          </p:cNvPicPr>
          <p:nvPr/>
        </p:nvPicPr>
        <p:blipFill>
          <a:blip r:embed="rId2"/>
          <a:stretch>
            <a:fillRect/>
          </a:stretch>
        </p:blipFill>
        <p:spPr>
          <a:xfrm>
            <a:off x="424528" y="1810278"/>
            <a:ext cx="6386906" cy="4519361"/>
          </a:xfrm>
          <a:prstGeom prst="rect">
            <a:avLst/>
          </a:prstGeom>
        </p:spPr>
      </p:pic>
      <p:sp>
        <p:nvSpPr>
          <p:cNvPr id="8" name="TextBox 7">
            <a:extLst>
              <a:ext uri="{FF2B5EF4-FFF2-40B4-BE49-F238E27FC236}">
                <a16:creationId xmlns:a16="http://schemas.microsoft.com/office/drawing/2014/main" xmlns="" id="{0F1F987E-F693-A82A-8717-B7B661DCCF8E}"/>
              </a:ext>
            </a:extLst>
          </p:cNvPr>
          <p:cNvSpPr txBox="1"/>
          <p:nvPr/>
        </p:nvSpPr>
        <p:spPr>
          <a:xfrm>
            <a:off x="7056967" y="2410545"/>
            <a:ext cx="5023906" cy="1477328"/>
          </a:xfrm>
          <a:prstGeom prst="rect">
            <a:avLst/>
          </a:prstGeom>
          <a:noFill/>
        </p:spPr>
        <p:txBody>
          <a:bodyPr wrap="square">
            <a:spAutoFit/>
          </a:bodyPr>
          <a:lstStyle/>
          <a:p>
            <a:pPr algn="r" rtl="1"/>
            <a:r>
              <a:rPr lang="ar-SA" dirty="0"/>
              <a:t>منهجية إدارة التغيير هي عملية منظمة تهدف إلى نقل الأفراد والمؤسسة من الوضع الحالي إلى وضع مستهدف من خلال فهم الحاجة للتغيير وتخطيطه وإدارة تأثيره على أصحاب المصلحة.</a:t>
            </a:r>
            <a:br>
              <a:rPr lang="ar-SA" dirty="0"/>
            </a:br>
            <a:r>
              <a:rPr lang="ar-SA" dirty="0"/>
              <a:t>وتعتمد على التواصل والتدريب والتطبيق التدريجي ثم تثبيت التغيير لضمان استمراره وتبنّيه داخل بيئة العمل.</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260113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8E406C4-0250-0848-0F81-5D8A4AC8434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8948BBE6-5985-3D3A-C38A-C793CEBFEE20}"/>
              </a:ext>
            </a:extLst>
          </p:cNvPr>
          <p:cNvSpPr>
            <a:spLocks noGrp="1"/>
          </p:cNvSpPr>
          <p:nvPr>
            <p:ph sz="half" idx="1"/>
          </p:nvPr>
        </p:nvSpPr>
        <p:spPr>
          <a:xfrm>
            <a:off x="3532909" y="1910990"/>
            <a:ext cx="8314375" cy="4791649"/>
          </a:xfrm>
        </p:spPr>
        <p:txBody>
          <a:bodyPr/>
          <a:lstStyle/>
          <a:p>
            <a:pPr algn="r" rtl="1"/>
            <a:r>
              <a:rPr lang="ar-SA" sz="2800" b="1" dirty="0"/>
              <a:t>ادارة المخاطر </a:t>
            </a:r>
            <a:endParaRPr lang="en-US" sz="2800" b="1" dirty="0"/>
          </a:p>
          <a:p>
            <a:pPr algn="r" rtl="1"/>
            <a:endParaRPr lang="ar-SA" sz="1050" dirty="0"/>
          </a:p>
        </p:txBody>
      </p:sp>
      <p:sp>
        <p:nvSpPr>
          <p:cNvPr id="6" name="Slide Number Placeholder 5">
            <a:extLst>
              <a:ext uri="{FF2B5EF4-FFF2-40B4-BE49-F238E27FC236}">
                <a16:creationId xmlns:a16="http://schemas.microsoft.com/office/drawing/2014/main" xmlns="" id="{A86DB439-DF80-51B8-9A71-DFF1BB72DECB}"/>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13</a:t>
            </a:fld>
            <a:endParaRPr lang="en-US" dirty="0"/>
          </a:p>
        </p:txBody>
      </p:sp>
      <p:sp>
        <p:nvSpPr>
          <p:cNvPr id="18" name="Title 1">
            <a:extLst>
              <a:ext uri="{FF2B5EF4-FFF2-40B4-BE49-F238E27FC236}">
                <a16:creationId xmlns:a16="http://schemas.microsoft.com/office/drawing/2014/main" xmlns="" id="{85262429-A050-730D-6445-A42458057CBD}"/>
              </a:ext>
            </a:extLst>
          </p:cNvPr>
          <p:cNvSpPr txBox="1">
            <a:spLocks/>
          </p:cNvSpPr>
          <p:nvPr/>
        </p:nvSpPr>
        <p:spPr>
          <a:xfrm>
            <a:off x="4887884" y="280052"/>
            <a:ext cx="7252596" cy="1124345"/>
          </a:xfrm>
          <a:prstGeom prst="rect">
            <a:avLst/>
          </a:prstGeom>
          <a:solidFill>
            <a:schemeClr val="bg1">
              <a:lumMod val="95000"/>
            </a:schemeClr>
          </a:solidFill>
        </p:spPr>
        <p:txBody>
          <a:bodyPr vert="horz" lIns="180000" tIns="180000" rIns="180000" bIns="180000" rtlCol="0" anchor="ctr">
            <a:noAutofit/>
          </a:bodyPr>
          <a:lstStyle>
            <a:lvl1pPr algn="l" defTabSz="914400" rtl="0" eaLnBrk="1" latinLnBrk="0" hangingPunct="1">
              <a:lnSpc>
                <a:spcPct val="90000"/>
              </a:lnSpc>
              <a:spcBef>
                <a:spcPct val="0"/>
              </a:spcBef>
              <a:buNone/>
              <a:defRPr sz="6000" b="1" kern="1200" spc="-300">
                <a:solidFill>
                  <a:schemeClr val="tx1">
                    <a:lumMod val="75000"/>
                    <a:lumOff val="25000"/>
                  </a:schemeClr>
                </a:solidFill>
                <a:latin typeface="+mj-lt"/>
                <a:ea typeface="+mj-ea"/>
                <a:cs typeface="+mj-cs"/>
              </a:defRPr>
            </a:lvl1pPr>
          </a:lstStyle>
          <a:p>
            <a:pPr marL="266700" indent="-266700" algn="r" rtl="1">
              <a:spcBef>
                <a:spcPts val="1000"/>
              </a:spcBef>
              <a:buFont typeface="Arial" panose="020B0604020202020204" pitchFamily="34" charset="0"/>
              <a:buChar char="•"/>
            </a:pPr>
            <a:r>
              <a:rPr lang="ar-SA" sz="4000" dirty="0">
                <a:latin typeface="Courier New" panose="02070309020205020404" pitchFamily="49" charset="0"/>
                <a:ea typeface="+mn-ea"/>
                <a:cs typeface="Courier New" panose="02070309020205020404" pitchFamily="49" charset="0"/>
              </a:rPr>
              <a:t>محتويات الكورس التدريبي</a:t>
            </a:r>
            <a:endParaRPr lang="en-US" sz="4000" dirty="0">
              <a:latin typeface="Courier New" panose="02070309020205020404" pitchFamily="49" charset="0"/>
              <a:ea typeface="+mn-ea"/>
              <a:cs typeface="Courier New" panose="02070309020205020404" pitchFamily="49" charset="0"/>
            </a:endParaRPr>
          </a:p>
        </p:txBody>
      </p:sp>
      <p:sp>
        <p:nvSpPr>
          <p:cNvPr id="8" name="TextBox 7">
            <a:extLst>
              <a:ext uri="{FF2B5EF4-FFF2-40B4-BE49-F238E27FC236}">
                <a16:creationId xmlns:a16="http://schemas.microsoft.com/office/drawing/2014/main" xmlns="" id="{C6BC7815-BAA0-C473-7517-1933C8AEC417}"/>
              </a:ext>
            </a:extLst>
          </p:cNvPr>
          <p:cNvSpPr txBox="1"/>
          <p:nvPr/>
        </p:nvSpPr>
        <p:spPr>
          <a:xfrm>
            <a:off x="7056967" y="2410545"/>
            <a:ext cx="5023906" cy="1477328"/>
          </a:xfrm>
          <a:prstGeom prst="rect">
            <a:avLst/>
          </a:prstGeom>
          <a:noFill/>
        </p:spPr>
        <p:txBody>
          <a:bodyPr wrap="square">
            <a:spAutoFit/>
          </a:bodyPr>
          <a:lstStyle/>
          <a:p>
            <a:pPr algn="r" rtl="1"/>
            <a:r>
              <a:rPr lang="ar-SA" dirty="0"/>
              <a:t>إدارة المخاطر هي عملية تحديد وتحليل وتقييم المخاطر المحتملة التي قد تؤثر على أهداف المشروع، ثم وضع خطط للحد من تأثيرها أو الاستفادة منها.</a:t>
            </a:r>
            <a:br>
              <a:rPr lang="ar-SA" dirty="0"/>
            </a:br>
            <a:r>
              <a:rPr lang="ar-SA" dirty="0"/>
              <a:t>وتهدف إلى تقليل عدم اليقين وزيادة فرص نجاح المشروع من خلال الاستجابة الاستباقية للمخاطر.</a:t>
            </a:r>
            <a:endParaRPr lang="en-US" dirty="0"/>
          </a:p>
        </p:txBody>
      </p:sp>
      <p:pic>
        <p:nvPicPr>
          <p:cNvPr id="5" name="Picture 4" descr="The image depicts a diagram with five interconnected circles, each labeled with a step in the risk management process: Identify, Assess, Monitor, Treat, and Risk.&#10;&#10;AI-generated content may be incorrect.">
            <a:extLst>
              <a:ext uri="{FF2B5EF4-FFF2-40B4-BE49-F238E27FC236}">
                <a16:creationId xmlns:a16="http://schemas.microsoft.com/office/drawing/2014/main" xmlns="" id="{87EB292B-082D-B425-1A94-DB918B272294}"/>
              </a:ext>
            </a:extLst>
          </p:cNvPr>
          <p:cNvPicPr>
            <a:picLocks noChangeAspect="1"/>
          </p:cNvPicPr>
          <p:nvPr/>
        </p:nvPicPr>
        <p:blipFill>
          <a:blip r:embed="rId2"/>
          <a:stretch>
            <a:fillRect/>
          </a:stretch>
        </p:blipFill>
        <p:spPr>
          <a:xfrm>
            <a:off x="141752" y="1629100"/>
            <a:ext cx="6315136" cy="341593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236012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3688542-E32A-65E8-5753-3270C68103A6}"/>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6D93D4DC-9D3E-975A-3051-8DEB79500027}"/>
              </a:ext>
            </a:extLst>
          </p:cNvPr>
          <p:cNvSpPr>
            <a:spLocks noGrp="1"/>
          </p:cNvSpPr>
          <p:nvPr>
            <p:ph sz="half" idx="1"/>
          </p:nvPr>
        </p:nvSpPr>
        <p:spPr>
          <a:xfrm>
            <a:off x="3532909" y="1910990"/>
            <a:ext cx="8314375" cy="4791649"/>
          </a:xfrm>
        </p:spPr>
        <p:txBody>
          <a:bodyPr/>
          <a:lstStyle/>
          <a:p>
            <a:pPr algn="r" rtl="1"/>
            <a:r>
              <a:rPr lang="ar-SA" sz="2800" b="1" dirty="0"/>
              <a:t>ادارة الوقت والتكلفة</a:t>
            </a:r>
            <a:r>
              <a:rPr lang="en-US" sz="2800" b="1" dirty="0"/>
              <a:t> </a:t>
            </a:r>
            <a:r>
              <a:rPr lang="ar-SA" sz="2800" b="1" dirty="0"/>
              <a:t>والنطاق </a:t>
            </a:r>
          </a:p>
          <a:p>
            <a:pPr algn="r" rtl="1"/>
            <a:endParaRPr lang="ar-SA" sz="2800" b="1" dirty="0"/>
          </a:p>
          <a:p>
            <a:pPr algn="r" rtl="1"/>
            <a:endParaRPr lang="ar-SA" sz="2800" b="1" dirty="0"/>
          </a:p>
          <a:p>
            <a:pPr algn="r" rtl="1"/>
            <a:endParaRPr lang="ar-SA" sz="2800" b="1" dirty="0"/>
          </a:p>
          <a:p>
            <a:pPr algn="r" rtl="1"/>
            <a:endParaRPr lang="ar-SA" sz="2800" b="1" dirty="0"/>
          </a:p>
          <a:p>
            <a:pPr algn="r" rtl="1"/>
            <a:endParaRPr lang="en-US" sz="2800" b="1" dirty="0"/>
          </a:p>
          <a:p>
            <a:pPr algn="r" rtl="1"/>
            <a:endParaRPr lang="ar-SA" sz="1050" dirty="0"/>
          </a:p>
        </p:txBody>
      </p:sp>
      <p:sp>
        <p:nvSpPr>
          <p:cNvPr id="6" name="Slide Number Placeholder 5">
            <a:extLst>
              <a:ext uri="{FF2B5EF4-FFF2-40B4-BE49-F238E27FC236}">
                <a16:creationId xmlns:a16="http://schemas.microsoft.com/office/drawing/2014/main" xmlns="" id="{A9AA2CF4-6DF7-D489-7221-C8AB616F80F5}"/>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14</a:t>
            </a:fld>
            <a:endParaRPr lang="en-US" dirty="0"/>
          </a:p>
        </p:txBody>
      </p:sp>
      <p:sp>
        <p:nvSpPr>
          <p:cNvPr id="18" name="Title 1">
            <a:extLst>
              <a:ext uri="{FF2B5EF4-FFF2-40B4-BE49-F238E27FC236}">
                <a16:creationId xmlns:a16="http://schemas.microsoft.com/office/drawing/2014/main" xmlns="" id="{90BD6BDE-D799-58D1-2AAD-CCEA316DFE36}"/>
              </a:ext>
            </a:extLst>
          </p:cNvPr>
          <p:cNvSpPr txBox="1">
            <a:spLocks/>
          </p:cNvSpPr>
          <p:nvPr/>
        </p:nvSpPr>
        <p:spPr>
          <a:xfrm>
            <a:off x="4887884" y="280052"/>
            <a:ext cx="7252596" cy="1124345"/>
          </a:xfrm>
          <a:prstGeom prst="rect">
            <a:avLst/>
          </a:prstGeom>
          <a:solidFill>
            <a:schemeClr val="bg1">
              <a:lumMod val="95000"/>
            </a:schemeClr>
          </a:solidFill>
        </p:spPr>
        <p:txBody>
          <a:bodyPr vert="horz" lIns="180000" tIns="180000" rIns="180000" bIns="180000" rtlCol="0" anchor="ctr">
            <a:noAutofit/>
          </a:bodyPr>
          <a:lstStyle>
            <a:lvl1pPr algn="l" defTabSz="914400" rtl="0" eaLnBrk="1" latinLnBrk="0" hangingPunct="1">
              <a:lnSpc>
                <a:spcPct val="90000"/>
              </a:lnSpc>
              <a:spcBef>
                <a:spcPct val="0"/>
              </a:spcBef>
              <a:buNone/>
              <a:defRPr sz="6000" b="1" kern="1200" spc="-300">
                <a:solidFill>
                  <a:schemeClr val="tx1">
                    <a:lumMod val="75000"/>
                    <a:lumOff val="25000"/>
                  </a:schemeClr>
                </a:solidFill>
                <a:latin typeface="+mj-lt"/>
                <a:ea typeface="+mj-ea"/>
                <a:cs typeface="+mj-cs"/>
              </a:defRPr>
            </a:lvl1pPr>
          </a:lstStyle>
          <a:p>
            <a:pPr marL="266700" indent="-266700" algn="r" rtl="1">
              <a:spcBef>
                <a:spcPts val="1000"/>
              </a:spcBef>
              <a:buFont typeface="Arial" panose="020B0604020202020204" pitchFamily="34" charset="0"/>
              <a:buChar char="•"/>
            </a:pPr>
            <a:r>
              <a:rPr lang="ar-SA" sz="4000" dirty="0">
                <a:latin typeface="Courier New" panose="02070309020205020404" pitchFamily="49" charset="0"/>
                <a:ea typeface="+mn-ea"/>
                <a:cs typeface="Courier New" panose="02070309020205020404" pitchFamily="49" charset="0"/>
              </a:rPr>
              <a:t>محتويات الكورس التدريبي</a:t>
            </a:r>
            <a:endParaRPr lang="en-US" sz="4000" dirty="0">
              <a:latin typeface="Courier New" panose="02070309020205020404" pitchFamily="49" charset="0"/>
              <a:ea typeface="+mn-ea"/>
              <a:cs typeface="Courier New" panose="02070309020205020404" pitchFamily="49" charset="0"/>
            </a:endParaRPr>
          </a:p>
        </p:txBody>
      </p:sp>
      <p:sp>
        <p:nvSpPr>
          <p:cNvPr id="8" name="TextBox 7">
            <a:extLst>
              <a:ext uri="{FF2B5EF4-FFF2-40B4-BE49-F238E27FC236}">
                <a16:creationId xmlns:a16="http://schemas.microsoft.com/office/drawing/2014/main" xmlns="" id="{90823D7F-8747-6955-4F2A-3A6E3AA7CA81}"/>
              </a:ext>
            </a:extLst>
          </p:cNvPr>
          <p:cNvSpPr txBox="1"/>
          <p:nvPr/>
        </p:nvSpPr>
        <p:spPr>
          <a:xfrm>
            <a:off x="7056967" y="2410545"/>
            <a:ext cx="5023906" cy="1754326"/>
          </a:xfrm>
          <a:prstGeom prst="rect">
            <a:avLst/>
          </a:prstGeom>
          <a:noFill/>
        </p:spPr>
        <p:txBody>
          <a:bodyPr wrap="square">
            <a:spAutoFit/>
          </a:bodyPr>
          <a:lstStyle/>
          <a:p>
            <a:pPr algn="r" rtl="1"/>
            <a:r>
              <a:rPr lang="ar-SA" dirty="0"/>
              <a:t>إدارة النطاق والوقت والتكلفة هي عملية تحديد ما سيتم إنجازه في المشروع، وجدولة الأعمال ضمن إطار زمني محدد، وتقدير وضبط الميزانية المطلوبة.</a:t>
            </a:r>
            <a:br>
              <a:rPr lang="ar-SA" dirty="0"/>
            </a:br>
            <a:r>
              <a:rPr lang="ar-SA" dirty="0"/>
              <a:t>وتهدف إلى تحقيق توازن بين هذه العناصر الثلاثة لضمان تسليم المشروع بجودة عالية دون تجاوز الوقت أو التكلفة أو حدود العمل المتفق عليها.</a:t>
            </a:r>
            <a:endParaRPr lang="en-US" dirty="0"/>
          </a:p>
        </p:txBody>
      </p:sp>
      <p:pic>
        <p:nvPicPr>
          <p:cNvPr id="3" name="Picture 2" descr="The image depicts a simple diagram of the project management triangle, illustrating the interconnected factors of cost, quality, and time.&#10;&#10;AI-generated content may be incorrect.">
            <a:extLst>
              <a:ext uri="{FF2B5EF4-FFF2-40B4-BE49-F238E27FC236}">
                <a16:creationId xmlns:a16="http://schemas.microsoft.com/office/drawing/2014/main" xmlns="" id="{5F7181BD-2A17-8E78-D1B8-EDEF5905E296}"/>
              </a:ext>
            </a:extLst>
          </p:cNvPr>
          <p:cNvPicPr>
            <a:picLocks noChangeAspect="1"/>
          </p:cNvPicPr>
          <p:nvPr/>
        </p:nvPicPr>
        <p:blipFill>
          <a:blip r:embed="rId2"/>
          <a:stretch>
            <a:fillRect/>
          </a:stretch>
        </p:blipFill>
        <p:spPr>
          <a:xfrm>
            <a:off x="290540" y="1810278"/>
            <a:ext cx="4844494" cy="4222265"/>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358590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018DEBA-579C-D2EE-33E4-6CF5CB7126D2}"/>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DA2E050B-5E7B-4F3B-DA01-B2BAE60729AB}"/>
              </a:ext>
            </a:extLst>
          </p:cNvPr>
          <p:cNvSpPr>
            <a:spLocks noGrp="1"/>
          </p:cNvSpPr>
          <p:nvPr>
            <p:ph sz="half" idx="1"/>
          </p:nvPr>
        </p:nvSpPr>
        <p:spPr>
          <a:xfrm>
            <a:off x="3532909" y="1910990"/>
            <a:ext cx="8314375" cy="4791649"/>
          </a:xfrm>
        </p:spPr>
        <p:txBody>
          <a:bodyPr/>
          <a:lstStyle/>
          <a:p>
            <a:pPr algn="r" rtl="1"/>
            <a:r>
              <a:rPr lang="ar-SA" sz="2800" b="1" dirty="0"/>
              <a:t>الهياكل الادارية او التنظيمية في الشركات </a:t>
            </a:r>
            <a:endParaRPr lang="en-US" sz="2800" b="1" dirty="0"/>
          </a:p>
          <a:p>
            <a:pPr algn="r" rtl="1"/>
            <a:endParaRPr lang="ar-SA" sz="1050" dirty="0"/>
          </a:p>
        </p:txBody>
      </p:sp>
      <p:sp>
        <p:nvSpPr>
          <p:cNvPr id="6" name="Slide Number Placeholder 5">
            <a:extLst>
              <a:ext uri="{FF2B5EF4-FFF2-40B4-BE49-F238E27FC236}">
                <a16:creationId xmlns:a16="http://schemas.microsoft.com/office/drawing/2014/main" xmlns="" id="{62EFBEAC-A114-C576-7E3F-AFFDD2902A70}"/>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15</a:t>
            </a:fld>
            <a:endParaRPr lang="en-US" dirty="0"/>
          </a:p>
        </p:txBody>
      </p:sp>
      <p:sp>
        <p:nvSpPr>
          <p:cNvPr id="18" name="Title 1">
            <a:extLst>
              <a:ext uri="{FF2B5EF4-FFF2-40B4-BE49-F238E27FC236}">
                <a16:creationId xmlns:a16="http://schemas.microsoft.com/office/drawing/2014/main" xmlns="" id="{05B35DEE-515F-F97B-7BF8-493353EE273B}"/>
              </a:ext>
            </a:extLst>
          </p:cNvPr>
          <p:cNvSpPr txBox="1">
            <a:spLocks/>
          </p:cNvSpPr>
          <p:nvPr/>
        </p:nvSpPr>
        <p:spPr>
          <a:xfrm>
            <a:off x="4887884" y="280052"/>
            <a:ext cx="7252596" cy="1124345"/>
          </a:xfrm>
          <a:prstGeom prst="rect">
            <a:avLst/>
          </a:prstGeom>
          <a:solidFill>
            <a:schemeClr val="bg1">
              <a:lumMod val="95000"/>
            </a:schemeClr>
          </a:solidFill>
        </p:spPr>
        <p:txBody>
          <a:bodyPr vert="horz" lIns="180000" tIns="180000" rIns="180000" bIns="180000" rtlCol="0" anchor="ctr">
            <a:noAutofit/>
          </a:bodyPr>
          <a:lstStyle>
            <a:lvl1pPr algn="l" defTabSz="914400" rtl="0" eaLnBrk="1" latinLnBrk="0" hangingPunct="1">
              <a:lnSpc>
                <a:spcPct val="90000"/>
              </a:lnSpc>
              <a:spcBef>
                <a:spcPct val="0"/>
              </a:spcBef>
              <a:buNone/>
              <a:defRPr sz="6000" b="1" kern="1200" spc="-300">
                <a:solidFill>
                  <a:schemeClr val="tx1">
                    <a:lumMod val="75000"/>
                    <a:lumOff val="25000"/>
                  </a:schemeClr>
                </a:solidFill>
                <a:latin typeface="+mj-lt"/>
                <a:ea typeface="+mj-ea"/>
                <a:cs typeface="+mj-cs"/>
              </a:defRPr>
            </a:lvl1pPr>
          </a:lstStyle>
          <a:p>
            <a:pPr marL="266700" indent="-266700" algn="r" rtl="1">
              <a:spcBef>
                <a:spcPts val="1000"/>
              </a:spcBef>
              <a:buFont typeface="Arial" panose="020B0604020202020204" pitchFamily="34" charset="0"/>
              <a:buChar char="•"/>
            </a:pPr>
            <a:r>
              <a:rPr lang="ar-SA" sz="4000" dirty="0">
                <a:latin typeface="Courier New" panose="02070309020205020404" pitchFamily="49" charset="0"/>
                <a:ea typeface="+mn-ea"/>
                <a:cs typeface="Courier New" panose="02070309020205020404" pitchFamily="49" charset="0"/>
              </a:rPr>
              <a:t>محتويات الكورس التدريبي</a:t>
            </a:r>
            <a:endParaRPr lang="en-US" sz="4000" dirty="0">
              <a:latin typeface="Courier New" panose="02070309020205020404" pitchFamily="49" charset="0"/>
              <a:ea typeface="+mn-ea"/>
              <a:cs typeface="Courier New" panose="02070309020205020404" pitchFamily="49" charset="0"/>
            </a:endParaRPr>
          </a:p>
        </p:txBody>
      </p:sp>
      <p:pic>
        <p:nvPicPr>
          <p:cNvPr id="7" name="Picture 6" descr="The image is a visual representation of different types of organizational structures, categorized into five levels: Functional, Matrix, Projectize, Weak, Balanced, and Strong, with columns indicating roles such as Project Manager, Manager, and various levels of authority and staff involvement.&#10;&#10;AI-generated content may be incorrect.">
            <a:extLst>
              <a:ext uri="{FF2B5EF4-FFF2-40B4-BE49-F238E27FC236}">
                <a16:creationId xmlns:a16="http://schemas.microsoft.com/office/drawing/2014/main" xmlns="" id="{41904152-2F75-33E2-8753-4A8C857D2BE2}"/>
              </a:ext>
            </a:extLst>
          </p:cNvPr>
          <p:cNvPicPr>
            <a:picLocks noChangeAspect="1"/>
          </p:cNvPicPr>
          <p:nvPr/>
        </p:nvPicPr>
        <p:blipFill>
          <a:blip r:embed="rId2"/>
          <a:stretch>
            <a:fillRect/>
          </a:stretch>
        </p:blipFill>
        <p:spPr>
          <a:xfrm>
            <a:off x="486832" y="2247900"/>
            <a:ext cx="11489167" cy="4193812"/>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1102984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32945D9-4977-1DDD-89F3-85A8A374431C}"/>
            </a:ext>
          </a:extLst>
        </p:cNvPr>
        <p:cNvGrpSpPr/>
        <p:nvPr/>
      </p:nvGrpSpPr>
      <p:grpSpPr>
        <a:xfrm>
          <a:off x="0" y="0"/>
          <a:ext cx="0" cy="0"/>
          <a:chOff x="0" y="0"/>
          <a:chExt cx="0" cy="0"/>
        </a:xfrm>
      </p:grpSpPr>
      <p:pic>
        <p:nvPicPr>
          <p:cNvPr id="4" name="Picture 3" descr="The image is a flowchart outlining the process of preparing for and taking the Project Management Professional (PMP) certification, including steps like registration, studying literature, attending seminars, and passing an exam.">
            <a:extLst>
              <a:ext uri="{FF2B5EF4-FFF2-40B4-BE49-F238E27FC236}">
                <a16:creationId xmlns:a16="http://schemas.microsoft.com/office/drawing/2014/main" xmlns="" id="{79D43B86-BABE-72CD-226B-9951AC5602F8}"/>
              </a:ext>
            </a:extLst>
          </p:cNvPr>
          <p:cNvPicPr>
            <a:picLocks noChangeAspect="1"/>
          </p:cNvPicPr>
          <p:nvPr/>
        </p:nvPicPr>
        <p:blipFill>
          <a:blip r:embed="rId3"/>
          <a:srcRect b="19355"/>
          <a:stretch>
            <a:fillRect/>
          </a:stretch>
        </p:blipFill>
        <p:spPr>
          <a:xfrm>
            <a:off x="69066" y="0"/>
            <a:ext cx="12053868" cy="6780302"/>
          </a:xfrm>
          <a:prstGeom prst="rect">
            <a:avLst/>
          </a:prstGeom>
          <a:noFill/>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383147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D9141DB-2276-452D-6217-760B71AAA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13C76B98-E670-52C7-B64B-64335D442B21}"/>
              </a:ext>
            </a:extLst>
          </p:cNvPr>
          <p:cNvSpPr>
            <a:spLocks noGrp="1"/>
          </p:cNvSpPr>
          <p:nvPr>
            <p:ph type="title"/>
          </p:nvPr>
        </p:nvSpPr>
        <p:spPr>
          <a:xfrm>
            <a:off x="5498580" y="280052"/>
            <a:ext cx="6641900" cy="1124345"/>
          </a:xfrm>
        </p:spPr>
        <p:txBody>
          <a:bodyPr/>
          <a:lstStyle/>
          <a:p>
            <a:pPr marL="266700" indent="-266700" algn="r" rtl="1">
              <a:spcBef>
                <a:spcPts val="1000"/>
              </a:spcBef>
              <a:buFont typeface="Arial" panose="020B0604020202020204" pitchFamily="34" charset="0"/>
              <a:buChar char="•"/>
            </a:pPr>
            <a:r>
              <a:rPr lang="ar-SA" sz="4000" dirty="0">
                <a:latin typeface="Courier New" panose="02070309020205020404" pitchFamily="49" charset="0"/>
                <a:ea typeface="+mn-ea"/>
                <a:cs typeface="Courier New" panose="02070309020205020404" pitchFamily="49" charset="0"/>
              </a:rPr>
              <a:t>الورشة التدريبية </a:t>
            </a:r>
            <a:endParaRPr lang="en-US" sz="4000" dirty="0">
              <a:latin typeface="Courier New" panose="02070309020205020404" pitchFamily="49" charset="0"/>
              <a:ea typeface="+mn-ea"/>
              <a:cs typeface="Courier New" panose="02070309020205020404" pitchFamily="49" charset="0"/>
            </a:endParaRPr>
          </a:p>
        </p:txBody>
      </p:sp>
      <p:sp>
        <p:nvSpPr>
          <p:cNvPr id="6" name="Slide Number Placeholder 5">
            <a:extLst>
              <a:ext uri="{FF2B5EF4-FFF2-40B4-BE49-F238E27FC236}">
                <a16:creationId xmlns:a16="http://schemas.microsoft.com/office/drawing/2014/main" xmlns="" id="{1D9EA86C-0BA6-92ED-CCF8-0A2F0B57B1A4}"/>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17</a:t>
            </a:fld>
            <a:endParaRPr lang="en-US" dirty="0"/>
          </a:p>
        </p:txBody>
      </p:sp>
      <p:pic>
        <p:nvPicPr>
          <p:cNvPr id="22" name="Picture 21" descr="Organization seeks to assess the value of a regulatory compliance project lacking clear monetary benefit.&#10;&#10;AI-generated content may be incorrect.">
            <a:extLst>
              <a:ext uri="{FF2B5EF4-FFF2-40B4-BE49-F238E27FC236}">
                <a16:creationId xmlns:a16="http://schemas.microsoft.com/office/drawing/2014/main" xmlns="" id="{77AB381F-1E04-C972-B105-5DEE4EE8E6BC}"/>
              </a:ext>
            </a:extLst>
          </p:cNvPr>
          <p:cNvPicPr>
            <a:picLocks noChangeAspect="1"/>
          </p:cNvPicPr>
          <p:nvPr/>
        </p:nvPicPr>
        <p:blipFill>
          <a:blip r:embed="rId2"/>
          <a:stretch>
            <a:fillRect/>
          </a:stretch>
        </p:blipFill>
        <p:spPr>
          <a:xfrm>
            <a:off x="1265767" y="1481969"/>
            <a:ext cx="9846733" cy="481181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3096373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600092E-ACA8-0C41-98DE-2EB0FBF6E9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9185A865-AFC3-F502-875C-002B26963274}"/>
              </a:ext>
            </a:extLst>
          </p:cNvPr>
          <p:cNvSpPr>
            <a:spLocks noGrp="1"/>
          </p:cNvSpPr>
          <p:nvPr>
            <p:ph type="title"/>
          </p:nvPr>
        </p:nvSpPr>
        <p:spPr>
          <a:xfrm>
            <a:off x="5498580" y="280052"/>
            <a:ext cx="6641900" cy="1124345"/>
          </a:xfrm>
        </p:spPr>
        <p:txBody>
          <a:bodyPr/>
          <a:lstStyle/>
          <a:p>
            <a:pPr marL="266700" indent="-266700" algn="r" rtl="1">
              <a:spcBef>
                <a:spcPts val="1000"/>
              </a:spcBef>
              <a:buFont typeface="Arial" panose="020B0604020202020204" pitchFamily="34" charset="0"/>
              <a:buChar char="•"/>
            </a:pPr>
            <a:r>
              <a:rPr lang="ar-SA" sz="4000" dirty="0">
                <a:latin typeface="Courier New" panose="02070309020205020404" pitchFamily="49" charset="0"/>
                <a:ea typeface="+mn-ea"/>
                <a:cs typeface="Courier New" panose="02070309020205020404" pitchFamily="49" charset="0"/>
              </a:rPr>
              <a:t>الورشة التدريبية </a:t>
            </a:r>
            <a:endParaRPr lang="en-US" sz="4000" dirty="0">
              <a:latin typeface="Courier New" panose="02070309020205020404" pitchFamily="49" charset="0"/>
              <a:ea typeface="+mn-ea"/>
              <a:cs typeface="Courier New" panose="02070309020205020404" pitchFamily="49" charset="0"/>
            </a:endParaRPr>
          </a:p>
        </p:txBody>
      </p:sp>
      <p:sp>
        <p:nvSpPr>
          <p:cNvPr id="6" name="Slide Number Placeholder 5">
            <a:extLst>
              <a:ext uri="{FF2B5EF4-FFF2-40B4-BE49-F238E27FC236}">
                <a16:creationId xmlns:a16="http://schemas.microsoft.com/office/drawing/2014/main" xmlns="" id="{88610CF5-37A9-7617-6930-C5C4F77EEFDB}"/>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18</a:t>
            </a:fld>
            <a:endParaRPr lang="en-US" dirty="0"/>
          </a:p>
        </p:txBody>
      </p:sp>
      <p:pic>
        <p:nvPicPr>
          <p:cNvPr id="4" name="Picture 3">
            <a:extLst>
              <a:ext uri="{FF2B5EF4-FFF2-40B4-BE49-F238E27FC236}">
                <a16:creationId xmlns:a16="http://schemas.microsoft.com/office/drawing/2014/main" xmlns="" id="{209AC7B4-1817-FDD0-72DC-EDEC37F8072C}"/>
              </a:ext>
            </a:extLst>
          </p:cNvPr>
          <p:cNvPicPr>
            <a:picLocks noChangeAspect="1"/>
          </p:cNvPicPr>
          <p:nvPr/>
        </p:nvPicPr>
        <p:blipFill>
          <a:blip r:embed="rId2"/>
          <a:stretch>
            <a:fillRect/>
          </a:stretch>
        </p:blipFill>
        <p:spPr>
          <a:xfrm>
            <a:off x="867833" y="1341040"/>
            <a:ext cx="10325100" cy="524631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3372479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28D5548-6E9F-1546-2351-E7A6C8794B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ED089A6D-DBE6-BEEA-82AC-17F16DFE9B85}"/>
              </a:ext>
            </a:extLst>
          </p:cNvPr>
          <p:cNvSpPr>
            <a:spLocks noGrp="1"/>
          </p:cNvSpPr>
          <p:nvPr>
            <p:ph type="title"/>
          </p:nvPr>
        </p:nvSpPr>
        <p:spPr>
          <a:xfrm>
            <a:off x="5498580" y="280052"/>
            <a:ext cx="6641900" cy="1124345"/>
          </a:xfrm>
        </p:spPr>
        <p:txBody>
          <a:bodyPr/>
          <a:lstStyle/>
          <a:p>
            <a:pPr marL="266700" indent="-266700" algn="r" rtl="1">
              <a:spcBef>
                <a:spcPts val="1000"/>
              </a:spcBef>
              <a:buFont typeface="Arial" panose="020B0604020202020204" pitchFamily="34" charset="0"/>
              <a:buChar char="•"/>
            </a:pPr>
            <a:r>
              <a:rPr lang="ar-SA" sz="4000" dirty="0">
                <a:latin typeface="Courier New" panose="02070309020205020404" pitchFamily="49" charset="0"/>
                <a:ea typeface="+mn-ea"/>
                <a:cs typeface="Courier New" panose="02070309020205020404" pitchFamily="49" charset="0"/>
              </a:rPr>
              <a:t>أسئلة واجوبة </a:t>
            </a:r>
            <a:endParaRPr lang="en-US" sz="4000" dirty="0">
              <a:latin typeface="Courier New" panose="02070309020205020404" pitchFamily="49" charset="0"/>
              <a:ea typeface="+mn-ea"/>
              <a:cs typeface="Courier New" panose="02070309020205020404" pitchFamily="49" charset="0"/>
            </a:endParaRPr>
          </a:p>
        </p:txBody>
      </p:sp>
      <p:sp>
        <p:nvSpPr>
          <p:cNvPr id="6" name="Slide Number Placeholder 5">
            <a:extLst>
              <a:ext uri="{FF2B5EF4-FFF2-40B4-BE49-F238E27FC236}">
                <a16:creationId xmlns:a16="http://schemas.microsoft.com/office/drawing/2014/main" xmlns="" id="{79909CA4-3B1D-E733-657E-EA97D70A3E29}"/>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19</a:t>
            </a:fld>
            <a:endParaRPr lang="en-US" dirty="0"/>
          </a:p>
        </p:txBody>
      </p:sp>
      <p:sp>
        <p:nvSpPr>
          <p:cNvPr id="8" name="TextBox 7">
            <a:extLst>
              <a:ext uri="{FF2B5EF4-FFF2-40B4-BE49-F238E27FC236}">
                <a16:creationId xmlns:a16="http://schemas.microsoft.com/office/drawing/2014/main" xmlns="" id="{50D8020E-9C72-21B3-C7EC-0337F473835A}"/>
              </a:ext>
            </a:extLst>
          </p:cNvPr>
          <p:cNvSpPr txBox="1"/>
          <p:nvPr/>
        </p:nvSpPr>
        <p:spPr>
          <a:xfrm>
            <a:off x="342901" y="1479984"/>
            <a:ext cx="11321430" cy="5078313"/>
          </a:xfrm>
          <a:prstGeom prst="rect">
            <a:avLst/>
          </a:prstGeom>
          <a:noFill/>
        </p:spPr>
        <p:txBody>
          <a:bodyPr wrap="square">
            <a:spAutoFit/>
          </a:bodyPr>
          <a:lstStyle/>
          <a:p>
            <a:pPr algn="r" rtl="1">
              <a:lnSpc>
                <a:spcPct val="200000"/>
              </a:lnSpc>
              <a:buNone/>
            </a:pPr>
            <a:r>
              <a:rPr lang="ar-SA" b="1" dirty="0"/>
              <a:t>1. هل الامتحان باللغة العربية أم الإنجليزية؟</a:t>
            </a:r>
          </a:p>
          <a:p>
            <a:pPr algn="r" rtl="1">
              <a:lnSpc>
                <a:spcPct val="200000"/>
              </a:lnSpc>
              <a:buFont typeface="Arial" panose="020B0604020202020204" pitchFamily="34" charset="0"/>
              <a:buChar char="•"/>
            </a:pPr>
            <a:r>
              <a:rPr lang="ar-SA" b="1" dirty="0"/>
              <a:t>الإجابة:</a:t>
            </a:r>
            <a:r>
              <a:rPr lang="ar-SA" dirty="0"/>
              <a:t> الامتحان متاح باللغتين. يمكنك اختيار اللغة العربية كلغة أساسية، وستظهر لك الترجمة بجانب النص الإنجليزي. نصيحتي لك: "اذا كانت مصطلحاتك الفنية بالإنجليزية، فذاكر بالإنجليزية واستعن بالعربية للفهم، لأن المصطلحات في الاختبار دولية."</a:t>
            </a:r>
          </a:p>
          <a:p>
            <a:pPr algn="r" rtl="1">
              <a:lnSpc>
                <a:spcPct val="200000"/>
              </a:lnSpc>
              <a:buNone/>
            </a:pPr>
            <a:r>
              <a:rPr lang="ar-SA" b="1" dirty="0"/>
              <a:t>2. أسمع أن الإصدار السابع (</a:t>
            </a:r>
            <a:r>
              <a:rPr lang="en-US" b="1" dirty="0"/>
              <a:t>PMBOK 7) </a:t>
            </a:r>
            <a:r>
              <a:rPr lang="ar-SA" b="1" dirty="0"/>
              <a:t>لغى العمليات الـ 49، هل هذا صحيح؟</a:t>
            </a:r>
          </a:p>
          <a:p>
            <a:pPr algn="r" rtl="1">
              <a:lnSpc>
                <a:spcPct val="200000"/>
              </a:lnSpc>
              <a:buFont typeface="Arial" panose="020B0604020202020204" pitchFamily="34" charset="0"/>
              <a:buChar char="•"/>
            </a:pPr>
            <a:r>
              <a:rPr lang="ar-SA" b="1" dirty="0"/>
              <a:t>الإجابة:</a:t>
            </a:r>
            <a:r>
              <a:rPr lang="ar-SA" dirty="0"/>
              <a:t> لا، لم تُلغَ ولكن تغيّر التركيز. الإصدار السابع يركز على </a:t>
            </a:r>
            <a:r>
              <a:rPr lang="ar-SA" b="1" dirty="0"/>
              <a:t>المبادئ (</a:t>
            </a:r>
            <a:r>
              <a:rPr lang="en-US" b="1" dirty="0"/>
              <a:t>Principles)</a:t>
            </a:r>
            <a:r>
              <a:rPr lang="en-US" dirty="0"/>
              <a:t>، </a:t>
            </a:r>
            <a:r>
              <a:rPr lang="ar-SA" dirty="0"/>
              <a:t>لكن العمليات (</a:t>
            </a:r>
            <a:r>
              <a:rPr lang="en-US" dirty="0"/>
              <a:t>Processes) </a:t>
            </a:r>
            <a:r>
              <a:rPr lang="ar-SA" dirty="0"/>
              <a:t>من الإصدار السادس لا تزال مرجعاً مهماً وأساسياً للجزء الخاص بالعمليات في الاختبار. في دورتنا، سنربط لك بين الاثنين ببساطة.</a:t>
            </a:r>
          </a:p>
          <a:p>
            <a:pPr algn="r" rtl="1">
              <a:lnSpc>
                <a:spcPct val="200000"/>
              </a:lnSpc>
              <a:buNone/>
            </a:pPr>
            <a:r>
              <a:rPr lang="ar-SA" b="1" dirty="0"/>
              <a:t>3. أنا لست مهندساً، هل تفيدني شهادة </a:t>
            </a:r>
            <a:r>
              <a:rPr lang="en-US" b="1" dirty="0"/>
              <a:t>PMP </a:t>
            </a:r>
            <a:r>
              <a:rPr lang="ar-SA" b="1" dirty="0"/>
              <a:t>في مجالي؟</a:t>
            </a:r>
          </a:p>
          <a:p>
            <a:pPr algn="r" rtl="1">
              <a:lnSpc>
                <a:spcPct val="200000"/>
              </a:lnSpc>
              <a:buFont typeface="Arial" panose="020B0604020202020204" pitchFamily="34" charset="0"/>
              <a:buChar char="•"/>
            </a:pPr>
            <a:r>
              <a:rPr lang="ar-SA" b="1" dirty="0"/>
              <a:t>الإجابة:</a:t>
            </a:r>
            <a:r>
              <a:rPr lang="ar-SA" dirty="0"/>
              <a:t> قطعاً. إدارة المشاريع علم "عابر للتخصصات". لدي طلاب من قطاعات الصحة (مثل مدينة الملك فهد الطبية)، ومن قطاعات الرياضة والدفاع والطيران. أي عمل له بداية ونهاية وهدف محدد هو "مشروع" يحتاج لإدارة احترافية</a:t>
            </a:r>
            <a:r>
              <a:rPr lang="ar-SA" dirty="0" smtClean="0"/>
              <a:t>.</a:t>
            </a:r>
            <a:endParaRPr lang="ar-S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843964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28D5548-6E9F-1546-2351-E7A6C8794B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ED089A6D-DBE6-BEEA-82AC-17F16DFE9B85}"/>
              </a:ext>
            </a:extLst>
          </p:cNvPr>
          <p:cNvSpPr>
            <a:spLocks noGrp="1"/>
          </p:cNvSpPr>
          <p:nvPr>
            <p:ph type="title"/>
          </p:nvPr>
        </p:nvSpPr>
        <p:spPr>
          <a:xfrm>
            <a:off x="5498580" y="280052"/>
            <a:ext cx="6641900" cy="1124345"/>
          </a:xfrm>
        </p:spPr>
        <p:txBody>
          <a:bodyPr/>
          <a:lstStyle/>
          <a:p>
            <a:pPr marL="266700" indent="-266700" algn="r" rtl="1">
              <a:spcBef>
                <a:spcPts val="1000"/>
              </a:spcBef>
              <a:buFont typeface="Arial" panose="020B0604020202020204" pitchFamily="34" charset="0"/>
              <a:buChar char="•"/>
            </a:pPr>
            <a:r>
              <a:rPr lang="ar-SA" sz="4000" dirty="0">
                <a:latin typeface="Courier New" panose="02070309020205020404" pitchFamily="49" charset="0"/>
                <a:ea typeface="+mn-ea"/>
                <a:cs typeface="Courier New" panose="02070309020205020404" pitchFamily="49" charset="0"/>
              </a:rPr>
              <a:t>أسئلة واجوبة </a:t>
            </a:r>
            <a:endParaRPr lang="en-US" sz="4000" dirty="0">
              <a:latin typeface="Courier New" panose="02070309020205020404" pitchFamily="49" charset="0"/>
              <a:ea typeface="+mn-ea"/>
              <a:cs typeface="Courier New" panose="02070309020205020404" pitchFamily="49" charset="0"/>
            </a:endParaRPr>
          </a:p>
        </p:txBody>
      </p:sp>
      <p:sp>
        <p:nvSpPr>
          <p:cNvPr id="6" name="Slide Number Placeholder 5">
            <a:extLst>
              <a:ext uri="{FF2B5EF4-FFF2-40B4-BE49-F238E27FC236}">
                <a16:creationId xmlns:a16="http://schemas.microsoft.com/office/drawing/2014/main" xmlns="" id="{79909CA4-3B1D-E733-657E-EA97D70A3E29}"/>
              </a:ext>
            </a:extLst>
          </p:cNvPr>
          <p:cNvSpPr>
            <a:spLocks noGrp="1"/>
          </p:cNvSpPr>
          <p:nvPr>
            <p:ph type="sldNum" sz="quarter" idx="33"/>
          </p:nvPr>
        </p:nvSpPr>
        <p:spPr>
          <a:solidFill>
            <a:schemeClr val="tx1">
              <a:lumMod val="95000"/>
              <a:lumOff val="5000"/>
            </a:schemeClr>
          </a:solidFill>
        </p:spPr>
        <p:txBody>
          <a:bodyPr/>
          <a:lstStyle/>
          <a:p>
            <a:fld id="{19B51A1E-902D-48AF-9020-955120F399B6}" type="slidenum">
              <a:rPr lang="en-US" smtClean="0"/>
              <a:pPr/>
              <a:t>20</a:t>
            </a:fld>
            <a:endParaRPr lang="en-US" dirty="0"/>
          </a:p>
        </p:txBody>
      </p:sp>
      <p:sp>
        <p:nvSpPr>
          <p:cNvPr id="8" name="TextBox 7">
            <a:extLst>
              <a:ext uri="{FF2B5EF4-FFF2-40B4-BE49-F238E27FC236}">
                <a16:creationId xmlns:a16="http://schemas.microsoft.com/office/drawing/2014/main" xmlns="" id="{50D8020E-9C72-21B3-C7EC-0337F473835A}"/>
              </a:ext>
            </a:extLst>
          </p:cNvPr>
          <p:cNvSpPr txBox="1"/>
          <p:nvPr/>
        </p:nvSpPr>
        <p:spPr>
          <a:xfrm>
            <a:off x="342901" y="1479984"/>
            <a:ext cx="11321430" cy="4998933"/>
          </a:xfrm>
          <a:prstGeom prst="rect">
            <a:avLst/>
          </a:prstGeom>
          <a:noFill/>
        </p:spPr>
        <p:txBody>
          <a:bodyPr wrap="square">
            <a:spAutoFit/>
          </a:bodyPr>
          <a:lstStyle/>
          <a:p>
            <a:pPr algn="r" rtl="1">
              <a:lnSpc>
                <a:spcPct val="200000"/>
              </a:lnSpc>
              <a:buNone/>
            </a:pPr>
            <a:r>
              <a:rPr lang="ar-SA" b="1" dirty="0"/>
              <a:t>. كيف أضمن النجاح من المحاولة الأولى؟</a:t>
            </a:r>
          </a:p>
          <a:p>
            <a:pPr algn="r" rtl="1">
              <a:lnSpc>
                <a:spcPct val="200000"/>
              </a:lnSpc>
              <a:buFont typeface="Arial" panose="020B0604020202020204" pitchFamily="34" charset="0"/>
              <a:buChar char="•"/>
            </a:pPr>
            <a:r>
              <a:rPr lang="ar-SA" b="1" dirty="0"/>
              <a:t>الإجابة:</a:t>
            </a:r>
            <a:r>
              <a:rPr lang="ar-SA" dirty="0"/>
              <a:t> النجاح يعتمد على "تغيير العقلية" (</a:t>
            </a:r>
            <a:r>
              <a:rPr lang="en-US" dirty="0"/>
              <a:t>Mindset). </a:t>
            </a:r>
            <a:r>
              <a:rPr lang="ar-SA" dirty="0"/>
              <a:t>الاختبار لا يختبر ذاكرتك، بل يختبر تصرفك كمدير مشروع في مواقف صعبة. باتباعك للخارطة الذهبية وحل الأسئلة المحاكية للاختبار التي سنقدمها، ستصل لمرحلة النضج المطلوبة للنجاح.</a:t>
            </a:r>
          </a:p>
          <a:p>
            <a:pPr algn="r" rtl="1">
              <a:lnSpc>
                <a:spcPct val="200000"/>
              </a:lnSpc>
              <a:buNone/>
            </a:pPr>
            <a:r>
              <a:rPr lang="ar-SA" b="1" dirty="0"/>
              <a:t>5. هل الشهادة مطلوبة فعلياً في سوق العمل السعودي حالياً؟</a:t>
            </a:r>
          </a:p>
          <a:p>
            <a:pPr algn="r" rtl="1">
              <a:lnSpc>
                <a:spcPct val="200000"/>
              </a:lnSpc>
              <a:buFont typeface="Arial" panose="020B0604020202020204" pitchFamily="34" charset="0"/>
              <a:buChar char="•"/>
            </a:pPr>
            <a:r>
              <a:rPr lang="ar-SA" b="1" dirty="0"/>
              <a:t>الإجابة:</a:t>
            </a:r>
            <a:r>
              <a:rPr lang="ar-SA" dirty="0"/>
              <a:t> في ظل رؤية المملكة 2030 والمشاريع العملاقة (نيوم، البحر الأحمر، مشاريع الرياض)، أصبحت شهادة </a:t>
            </a:r>
            <a:r>
              <a:rPr lang="en-US" dirty="0"/>
              <a:t>PMP </a:t>
            </a:r>
            <a:r>
              <a:rPr lang="ar-SA" dirty="0"/>
              <a:t>هي "الحد الأدنى" للقبول في المناصب القيادية. الشركات الكبرى وشركات الاستشارات العالمية في المملكة تضعها كشرط أساسي لمديري المشاريع.</a:t>
            </a:r>
          </a:p>
          <a:p>
            <a:pPr algn="r" rtl="1">
              <a:lnSpc>
                <a:spcPct val="200000"/>
              </a:lnSpc>
              <a:buNone/>
            </a:pPr>
            <a:r>
              <a:rPr lang="ar-SA" b="1" dirty="0"/>
              <a:t>6. ما الفرق بين </a:t>
            </a:r>
            <a:r>
              <a:rPr lang="en-US" b="1" dirty="0"/>
              <a:t>PMP </a:t>
            </a:r>
            <a:r>
              <a:rPr lang="ar-SA" b="1" dirty="0"/>
              <a:t>وشهادات مثل </a:t>
            </a:r>
            <a:r>
              <a:rPr lang="en-US" b="1" dirty="0"/>
              <a:t>Agile </a:t>
            </a:r>
            <a:r>
              <a:rPr lang="ar-SA" b="1" dirty="0"/>
              <a:t>و </a:t>
            </a:r>
            <a:r>
              <a:rPr lang="en-US" b="1" dirty="0"/>
              <a:t>Risk؟</a:t>
            </a:r>
          </a:p>
          <a:p>
            <a:pPr algn="r" rtl="1">
              <a:lnSpc>
                <a:spcPct val="200000"/>
              </a:lnSpc>
              <a:buFont typeface="Arial" panose="020B0604020202020204" pitchFamily="34" charset="0"/>
              <a:buChar char="•"/>
            </a:pPr>
            <a:r>
              <a:rPr lang="ar-SA" b="1" dirty="0"/>
              <a:t>الإجابة:</a:t>
            </a:r>
            <a:r>
              <a:rPr lang="ar-SA" dirty="0"/>
              <a:t> الـ </a:t>
            </a:r>
            <a:r>
              <a:rPr lang="en-US" dirty="0"/>
              <a:t>PMP </a:t>
            </a:r>
            <a:r>
              <a:rPr lang="ar-SA" dirty="0"/>
              <a:t>هي "الشهادة الأم" التي تعطيك شمولية في كل شيء. أما شهادات مثل </a:t>
            </a:r>
            <a:r>
              <a:rPr lang="en-US" b="1" dirty="0"/>
              <a:t>RMP</a:t>
            </a:r>
            <a:r>
              <a:rPr lang="en-US" dirty="0"/>
              <a:t> (</a:t>
            </a:r>
            <a:r>
              <a:rPr lang="ar-SA" dirty="0"/>
              <a:t>إدارة المخاطر) أو </a:t>
            </a:r>
            <a:r>
              <a:rPr lang="en-US" b="1" dirty="0"/>
              <a:t>Agile</a:t>
            </a:r>
            <a:r>
              <a:rPr lang="en-US" dirty="0"/>
              <a:t> </a:t>
            </a:r>
            <a:r>
              <a:rPr lang="ar-SA" dirty="0"/>
              <a:t>فهي تخصصات عميقة. نصيحتي دائماً: "احصل على </a:t>
            </a:r>
            <a:r>
              <a:rPr lang="en-US" dirty="0"/>
              <a:t>PMP </a:t>
            </a:r>
            <a:r>
              <a:rPr lang="ar-SA" dirty="0"/>
              <a:t>أولاً كقاعدة صلبة، ثم تخصص في المسار الذي يخدم طبيعة عملك."</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5275"/>
            <a:ext cx="1548610" cy="1061085"/>
          </a:xfrm>
          <a:prstGeom prst="rect">
            <a:avLst/>
          </a:prstGeom>
        </p:spPr>
      </p:pic>
    </p:spTree>
    <p:extLst>
      <p:ext uri="{BB962C8B-B14F-4D97-AF65-F5344CB8AC3E}">
        <p14:creationId xmlns:p14="http://schemas.microsoft.com/office/powerpoint/2010/main" val="767814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Placeholder 31" descr="hand clapping">
            <a:extLst>
              <a:ext uri="{FF2B5EF4-FFF2-40B4-BE49-F238E27FC236}">
                <a16:creationId xmlns:a16="http://schemas.microsoft.com/office/drawing/2014/main" xmlns="" id="{AAB6EE12-FEF8-FB41-A909-0DA61D7725C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14" name="Title 13">
            <a:extLst>
              <a:ext uri="{FF2B5EF4-FFF2-40B4-BE49-F238E27FC236}">
                <a16:creationId xmlns:a16="http://schemas.microsoft.com/office/drawing/2014/main" xmlns="" id="{6C38D7A9-9299-4108-BB08-026F4B9CAE7B}"/>
              </a:ext>
            </a:extLst>
          </p:cNvPr>
          <p:cNvSpPr>
            <a:spLocks noGrp="1"/>
          </p:cNvSpPr>
          <p:nvPr>
            <p:ph type="ctrTitle"/>
          </p:nvPr>
        </p:nvSpPr>
        <p:spPr/>
        <p:txBody>
          <a:bodyPr/>
          <a:lstStyle/>
          <a:p>
            <a:r>
              <a:rPr lang="en-US" dirty="0"/>
              <a:t>Thank You</a:t>
            </a:r>
          </a:p>
        </p:txBody>
      </p:sp>
      <p:pic>
        <p:nvPicPr>
          <p:cNvPr id="8" name="Graphic 7" descr="User" title="Icon - Presenter Name">
            <a:extLst>
              <a:ext uri="{FF2B5EF4-FFF2-40B4-BE49-F238E27FC236}">
                <a16:creationId xmlns:a16="http://schemas.microsoft.com/office/drawing/2014/main" xmlns="" id="{111541C4-DB03-4E53-994D-499C7D73C4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11485495" y="4006655"/>
            <a:ext cx="218900" cy="218900"/>
          </a:xfrm>
          <a:prstGeom prst="rect">
            <a:avLst/>
          </a:prstGeom>
        </p:spPr>
      </p:pic>
      <p:pic>
        <p:nvPicPr>
          <p:cNvPr id="10" name="Graphic 9" descr="Smart Phone" title="Icon - Presenter Phone Number">
            <a:extLst>
              <a:ext uri="{FF2B5EF4-FFF2-40B4-BE49-F238E27FC236}">
                <a16:creationId xmlns:a16="http://schemas.microsoft.com/office/drawing/2014/main" xmlns="" id="{A29DE31C-E099-4579-BB03-675E0A40C5F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11485495" y="4355103"/>
            <a:ext cx="218900" cy="218900"/>
          </a:xfrm>
          <a:prstGeom prst="rect">
            <a:avLst/>
          </a:prstGeom>
        </p:spPr>
      </p:pic>
      <p:pic>
        <p:nvPicPr>
          <p:cNvPr id="9" name="Graphic 8" descr="Envelope" title="Icon Presenter Email">
            <a:extLst>
              <a:ext uri="{FF2B5EF4-FFF2-40B4-BE49-F238E27FC236}">
                <a16:creationId xmlns:a16="http://schemas.microsoft.com/office/drawing/2014/main" xmlns="" id="{773C1382-ACE1-460F-A1B6-AB761A7D2E6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11485495" y="4703551"/>
            <a:ext cx="218900" cy="218900"/>
          </a:xfrm>
          <a:prstGeom prst="rect">
            <a:avLst/>
          </a:prstGeom>
        </p:spPr>
      </p:pic>
      <p:pic>
        <p:nvPicPr>
          <p:cNvPr id="11" name="Graphic 10" descr="Link">
            <a:extLst>
              <a:ext uri="{FF2B5EF4-FFF2-40B4-BE49-F238E27FC236}">
                <a16:creationId xmlns:a16="http://schemas.microsoft.com/office/drawing/2014/main" xmlns="" id="{0718E6E0-05A2-479C-AEA8-1A385EB7347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11472552" y="5040763"/>
            <a:ext cx="244786" cy="244786"/>
          </a:xfrm>
          <a:prstGeom prst="rect">
            <a:avLst/>
          </a:prstGeom>
        </p:spPr>
      </p:pic>
      <p:sp>
        <p:nvSpPr>
          <p:cNvPr id="12" name="Slide Number Placeholder 11">
            <a:extLst>
              <a:ext uri="{FF2B5EF4-FFF2-40B4-BE49-F238E27FC236}">
                <a16:creationId xmlns:a16="http://schemas.microsoft.com/office/drawing/2014/main" xmlns="" id="{91814EC9-246A-4C6E-941E-5774FE72F08E}"/>
              </a:ext>
            </a:extLst>
          </p:cNvPr>
          <p:cNvSpPr>
            <a:spLocks noGrp="1"/>
          </p:cNvSpPr>
          <p:nvPr>
            <p:ph type="sldNum" sz="quarter" idx="20"/>
          </p:nvPr>
        </p:nvSpPr>
        <p:spPr>
          <a:solidFill>
            <a:schemeClr val="tx1">
              <a:lumMod val="95000"/>
              <a:lumOff val="5000"/>
            </a:schemeClr>
          </a:solidFill>
        </p:spPr>
        <p:txBody>
          <a:bodyPr/>
          <a:lstStyle/>
          <a:p>
            <a:fld id="{19B51A1E-902D-48AF-9020-955120F399B6}" type="slidenum">
              <a:rPr lang="en-US" smtClean="0"/>
              <a:pPr/>
              <a:t>21</a:t>
            </a:fld>
            <a:endParaRPr lang="en-US" dirty="0"/>
          </a:p>
        </p:txBody>
      </p:sp>
    </p:spTree>
    <p:extLst>
      <p:ext uri="{BB962C8B-B14F-4D97-AF65-F5344CB8AC3E}">
        <p14:creationId xmlns:p14="http://schemas.microsoft.com/office/powerpoint/2010/main" val="4153678306"/>
      </p:ext>
    </p:extLst>
  </p:cSld>
  <p:clrMapOvr>
    <a:masterClrMapping/>
  </p:clrMapOvr>
</p:sld>
</file>

<file path=ppt/theme/theme1.xml><?xml version="1.0" encoding="utf-8"?>
<a:theme xmlns:a="http://schemas.openxmlformats.org/drawingml/2006/main" name="Custom">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ustom 149">
      <a:majorFont>
        <a:latin typeface="Corbel"/>
        <a:ea typeface=""/>
        <a:cs typeface=""/>
      </a:majorFont>
      <a:minorFont>
        <a:latin typeface="Candar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TF16411250_Bright business presentation_AAS_v3" id="{675E8371-EC70-4345-8B64-A71003B56298}" vid="{0F92AA19-00D6-4C71-B13F-219D7994A0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90D0D0-7C1D-47FF-A2F0-9937AA567A3D}">
  <ds:schemaRefs>
    <ds:schemaRef ds:uri="http://schemas.openxmlformats.org/package/2006/metadata/core-properties"/>
    <ds:schemaRef ds:uri="http://schemas.microsoft.com/office/2006/metadata/properties"/>
    <ds:schemaRef ds:uri="http://www.w3.org/XML/1998/namespace"/>
    <ds:schemaRef ds:uri="http://purl.org/dc/terms/"/>
    <ds:schemaRef ds:uri="http://schemas.microsoft.com/office/2006/documentManagement/types"/>
    <ds:schemaRef ds:uri="http://schemas.microsoft.com/office/infopath/2007/PartnerControls"/>
    <ds:schemaRef ds:uri="http://purl.org/dc/dcmitype/"/>
    <ds:schemaRef ds:uri="http://schemas.microsoft.com/sharepoint/v3"/>
    <ds:schemaRef ds:uri="230e9df3-be65-4c73-a93b-d1236ebd677e"/>
    <ds:schemaRef ds:uri="16c05727-aa75-4e4a-9b5f-8a80a1165891"/>
    <ds:schemaRef ds:uri="71af3243-3dd4-4a8d-8c0d-dd76da1f02a5"/>
    <ds:schemaRef ds:uri="http://purl.org/dc/elements/1.1/"/>
  </ds:schemaRefs>
</ds:datastoreItem>
</file>

<file path=customXml/itemProps2.xml><?xml version="1.0" encoding="utf-8"?>
<ds:datastoreItem xmlns:ds="http://schemas.openxmlformats.org/officeDocument/2006/customXml" ds:itemID="{B8E15EA0-2F38-456B-B156-038699A5D17F}">
  <ds:schemaRefs>
    <ds:schemaRef ds:uri="http://schemas.microsoft.com/sharepoint/v3/contenttype/forms"/>
  </ds:schemaRefs>
</ds:datastoreItem>
</file>

<file path=customXml/itemProps3.xml><?xml version="1.0" encoding="utf-8"?>
<ds:datastoreItem xmlns:ds="http://schemas.openxmlformats.org/officeDocument/2006/customXml" ds:itemID="{1C245E38-7A2C-4D38-96FA-24EAC5F220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Bright business presentation</Template>
  <TotalTime>167</TotalTime>
  <Words>932</Words>
  <Application>Microsoft Office PowerPoint</Application>
  <PresentationFormat>Custom</PresentationFormat>
  <Paragraphs>86</Paragraphs>
  <Slides>21</Slides>
  <Notes>10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Custom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الورشة التدريبية </vt:lpstr>
      <vt:lpstr>الورشة التدريبية </vt:lpstr>
      <vt:lpstr>أسئلة واجوبة </vt:lpstr>
      <vt:lpstr>أسئلة واجوبة </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Mohammad Odeh</dc:creator>
  <cp:lastModifiedBy>FORMAT</cp:lastModifiedBy>
  <cp:revision>6</cp:revision>
  <dcterms:created xsi:type="dcterms:W3CDTF">2026-04-26T17:53:55Z</dcterms:created>
  <dcterms:modified xsi:type="dcterms:W3CDTF">2026-04-27T11:49:00Z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SIP_Label_14275191-d96b-48e9-9b68-d3971f6460bd_Enabled">
    <vt:lpwstr>true</vt:lpwstr>
  </property>
  <property fmtid="{D5CDD505-2E9C-101B-9397-08002B2CF9AE}" pid="4" name="MSIP_Label_14275191-d96b-48e9-9b68-d3971f6460bd_SetDate">
    <vt:lpwstr>2026-04-26T18:23:57Z</vt:lpwstr>
  </property>
  <property fmtid="{D5CDD505-2E9C-101B-9397-08002B2CF9AE}" pid="5" name="MSIP_Label_14275191-d96b-48e9-9b68-d3971f6460bd_Method">
    <vt:lpwstr>Privileged</vt:lpwstr>
  </property>
  <property fmtid="{D5CDD505-2E9C-101B-9397-08002B2CF9AE}" pid="6" name="MSIP_Label_14275191-d96b-48e9-9b68-d3971f6460bd_Name">
    <vt:lpwstr>defa4170-0d19-0005-0001-bc88714345d2</vt:lpwstr>
  </property>
  <property fmtid="{D5CDD505-2E9C-101B-9397-08002B2CF9AE}" pid="7" name="MSIP_Label_14275191-d96b-48e9-9b68-d3971f6460bd_SiteId">
    <vt:lpwstr>b781bd77-48e7-4d90-9b8b-1aa0863936cd</vt:lpwstr>
  </property>
  <property fmtid="{D5CDD505-2E9C-101B-9397-08002B2CF9AE}" pid="8" name="MSIP_Label_14275191-d96b-48e9-9b68-d3971f6460bd_ActionId">
    <vt:lpwstr>914bdf13-e5f0-488d-b756-a45b911e7314</vt:lpwstr>
  </property>
  <property fmtid="{D5CDD505-2E9C-101B-9397-08002B2CF9AE}" pid="9" name="MSIP_Label_14275191-d96b-48e9-9b68-d3971f6460bd_ContentBits">
    <vt:lpwstr>0</vt:lpwstr>
  </property>
  <property fmtid="{D5CDD505-2E9C-101B-9397-08002B2CF9AE}" pid="10" name="MSIP_Label_14275191-d96b-48e9-9b68-d3971f6460bd_Tag">
    <vt:lpwstr>10, 0, 1, 1</vt:lpwstr>
  </property>
</Properties>
</file>